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2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1" r:id="rId5"/>
    <p:sldId id="296" r:id="rId6"/>
    <p:sldId id="308" r:id="rId7"/>
    <p:sldId id="258" r:id="rId8"/>
    <p:sldId id="287" r:id="rId9"/>
    <p:sldId id="293" r:id="rId10"/>
    <p:sldId id="309" r:id="rId11"/>
    <p:sldId id="274" r:id="rId12"/>
    <p:sldId id="263" r:id="rId13"/>
    <p:sldId id="310" r:id="rId14"/>
    <p:sldId id="266" r:id="rId15"/>
    <p:sldId id="297" r:id="rId16"/>
    <p:sldId id="269" r:id="rId17"/>
    <p:sldId id="299" r:id="rId18"/>
    <p:sldId id="298" r:id="rId19"/>
    <p:sldId id="289" r:id="rId20"/>
    <p:sldId id="300" r:id="rId21"/>
    <p:sldId id="303" r:id="rId22"/>
    <p:sldId id="301" r:id="rId23"/>
    <p:sldId id="305" r:id="rId24"/>
    <p:sldId id="306" r:id="rId25"/>
    <p:sldId id="307" r:id="rId26"/>
    <p:sldId id="311" r:id="rId27"/>
    <p:sldId id="312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88" autoAdjust="0"/>
    <p:restoredTop sz="94634"/>
  </p:normalViewPr>
  <p:slideViewPr>
    <p:cSldViewPr snapToGrid="0" snapToObjects="1">
      <p:cViewPr varScale="1">
        <p:scale>
          <a:sx n="102" d="100"/>
          <a:sy n="102" d="100"/>
        </p:scale>
        <p:origin x="144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7E726-2A5C-44AC-A1AB-044836CDCD7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E15514-3607-417D-888C-6CDF1E7BC529}">
      <dgm:prSet phldrT="[Text]"/>
      <dgm:spPr/>
      <dgm:t>
        <a:bodyPr/>
        <a:lstStyle/>
        <a:p>
          <a:r>
            <a:rPr lang="en-US" dirty="0"/>
            <a:t>Paint defect</a:t>
          </a:r>
        </a:p>
      </dgm:t>
    </dgm:pt>
    <dgm:pt modelId="{55A981F5-60B3-4410-9793-EC65C095CFED}" type="parTrans" cxnId="{1B56CC56-D4C8-4F9E-BA8D-90EAC923DD01}">
      <dgm:prSet/>
      <dgm:spPr/>
      <dgm:t>
        <a:bodyPr/>
        <a:lstStyle/>
        <a:p>
          <a:endParaRPr lang="en-US"/>
        </a:p>
      </dgm:t>
    </dgm:pt>
    <dgm:pt modelId="{66AED9A5-06B7-4643-8FFC-19AB8BD785CE}" type="sibTrans" cxnId="{1B56CC56-D4C8-4F9E-BA8D-90EAC923DD01}">
      <dgm:prSet/>
      <dgm:spPr/>
      <dgm:t>
        <a:bodyPr/>
        <a:lstStyle/>
        <a:p>
          <a:endParaRPr lang="en-US"/>
        </a:p>
      </dgm:t>
    </dgm:pt>
    <dgm:pt modelId="{FFE31662-3D7E-453E-88CB-F58D418C99E1}">
      <dgm:prSet phldrT="[Text]"/>
      <dgm:spPr/>
      <dgm:t>
        <a:bodyPr/>
        <a:lstStyle/>
        <a:p>
          <a:r>
            <a:rPr lang="en-US" dirty="0"/>
            <a:t>Camera and lighting</a:t>
          </a:r>
        </a:p>
      </dgm:t>
    </dgm:pt>
    <dgm:pt modelId="{11A49360-9785-4BE4-8B3E-9D5F8188C0A5}" type="parTrans" cxnId="{E622A76A-BBF4-46B8-8AF0-E049B0FF1A8A}">
      <dgm:prSet/>
      <dgm:spPr/>
      <dgm:t>
        <a:bodyPr/>
        <a:lstStyle/>
        <a:p>
          <a:endParaRPr lang="en-US"/>
        </a:p>
      </dgm:t>
    </dgm:pt>
    <dgm:pt modelId="{D98C166B-4584-463B-8383-7B531B0D489A}" type="sibTrans" cxnId="{E622A76A-BBF4-46B8-8AF0-E049B0FF1A8A}">
      <dgm:prSet/>
      <dgm:spPr/>
      <dgm:t>
        <a:bodyPr/>
        <a:lstStyle/>
        <a:p>
          <a:endParaRPr lang="en-US"/>
        </a:p>
      </dgm:t>
    </dgm:pt>
    <dgm:pt modelId="{3B2DDEEA-2BC6-4914-BBFD-B03EF409AA77}">
      <dgm:prSet phldrT="[Text]"/>
      <dgm:spPr/>
      <dgm:t>
        <a:bodyPr/>
        <a:lstStyle/>
        <a:p>
          <a:r>
            <a:rPr lang="en-US" dirty="0"/>
            <a:t>Interface</a:t>
          </a:r>
        </a:p>
      </dgm:t>
    </dgm:pt>
    <dgm:pt modelId="{A34DEEA5-3FD3-4501-9360-8B7AC9495A70}" type="parTrans" cxnId="{FDEF41F6-27AA-457D-A865-700880032681}">
      <dgm:prSet/>
      <dgm:spPr/>
      <dgm:t>
        <a:bodyPr/>
        <a:lstStyle/>
        <a:p>
          <a:endParaRPr lang="en-US"/>
        </a:p>
      </dgm:t>
    </dgm:pt>
    <dgm:pt modelId="{0A158EEE-33E9-4F38-8971-4AF35B2334AB}" type="sibTrans" cxnId="{FDEF41F6-27AA-457D-A865-700880032681}">
      <dgm:prSet/>
      <dgm:spPr/>
      <dgm:t>
        <a:bodyPr/>
        <a:lstStyle/>
        <a:p>
          <a:endParaRPr lang="en-US"/>
        </a:p>
      </dgm:t>
    </dgm:pt>
    <dgm:pt modelId="{119C0F9C-0F0A-42CF-8A48-75D0423947BF}">
      <dgm:prSet/>
      <dgm:spPr/>
      <dgm:t>
        <a:bodyPr/>
        <a:lstStyle/>
        <a:p>
          <a:r>
            <a:rPr lang="en-US" dirty="0"/>
            <a:t>Edge computing</a:t>
          </a:r>
        </a:p>
      </dgm:t>
    </dgm:pt>
    <dgm:pt modelId="{2C52AE69-4B79-4102-931B-4F8ED01CBE3E}" type="parTrans" cxnId="{92415705-14BC-4567-93DC-60278C120ADB}">
      <dgm:prSet/>
      <dgm:spPr/>
      <dgm:t>
        <a:bodyPr/>
        <a:lstStyle/>
        <a:p>
          <a:endParaRPr lang="en-US"/>
        </a:p>
      </dgm:t>
    </dgm:pt>
    <dgm:pt modelId="{7F95CA84-1908-49AD-8005-0BBAB063D7A3}" type="sibTrans" cxnId="{92415705-14BC-4567-93DC-60278C120ADB}">
      <dgm:prSet/>
      <dgm:spPr/>
      <dgm:t>
        <a:bodyPr/>
        <a:lstStyle/>
        <a:p>
          <a:endParaRPr lang="en-US"/>
        </a:p>
      </dgm:t>
    </dgm:pt>
    <dgm:pt modelId="{FDB5E92C-F2A5-4373-95D0-FB7B8327F2A3}">
      <dgm:prSet/>
      <dgm:spPr/>
      <dgm:t>
        <a:bodyPr/>
        <a:lstStyle/>
        <a:p>
          <a:r>
            <a:rPr lang="en-US" dirty="0"/>
            <a:t>Image preprocessing</a:t>
          </a:r>
        </a:p>
      </dgm:t>
    </dgm:pt>
    <dgm:pt modelId="{635865F1-9EB7-4378-94AF-5E1433940045}" type="parTrans" cxnId="{A00CE998-2DFA-48DB-883B-36BA0F5A2A21}">
      <dgm:prSet/>
      <dgm:spPr/>
      <dgm:t>
        <a:bodyPr/>
        <a:lstStyle/>
        <a:p>
          <a:endParaRPr lang="en-US"/>
        </a:p>
      </dgm:t>
    </dgm:pt>
    <dgm:pt modelId="{82D81F92-C06F-4401-AB28-152DA3724BF4}" type="sibTrans" cxnId="{A00CE998-2DFA-48DB-883B-36BA0F5A2A21}">
      <dgm:prSet/>
      <dgm:spPr/>
      <dgm:t>
        <a:bodyPr/>
        <a:lstStyle/>
        <a:p>
          <a:endParaRPr lang="en-US"/>
        </a:p>
      </dgm:t>
    </dgm:pt>
    <dgm:pt modelId="{BFA56FFF-D6C0-400F-B5AC-FC2A37B2E4CE}">
      <dgm:prSet/>
      <dgm:spPr/>
      <dgm:t>
        <a:bodyPr/>
        <a:lstStyle/>
        <a:p>
          <a:r>
            <a:rPr lang="en-US" dirty="0"/>
            <a:t>Image classification</a:t>
          </a:r>
        </a:p>
      </dgm:t>
    </dgm:pt>
    <dgm:pt modelId="{711BB913-8216-441D-8C10-364122A58B6B}" type="parTrans" cxnId="{CC47E85D-CEE0-4936-99B5-A678A6A70B7D}">
      <dgm:prSet/>
      <dgm:spPr/>
      <dgm:t>
        <a:bodyPr/>
        <a:lstStyle/>
        <a:p>
          <a:endParaRPr lang="en-US"/>
        </a:p>
      </dgm:t>
    </dgm:pt>
    <dgm:pt modelId="{E2A4CAD0-0CD5-4567-895C-BB0B18915E91}" type="sibTrans" cxnId="{CC47E85D-CEE0-4936-99B5-A678A6A70B7D}">
      <dgm:prSet/>
      <dgm:spPr/>
      <dgm:t>
        <a:bodyPr/>
        <a:lstStyle/>
        <a:p>
          <a:endParaRPr lang="en-US"/>
        </a:p>
      </dgm:t>
    </dgm:pt>
    <dgm:pt modelId="{8AA03271-F279-4551-9969-5A6EE57F959A}" type="pres">
      <dgm:prSet presAssocID="{CEE7E726-2A5C-44AC-A1AB-044836CDCD79}" presName="Name0" presStyleCnt="0">
        <dgm:presLayoutVars>
          <dgm:dir/>
          <dgm:resizeHandles val="exact"/>
        </dgm:presLayoutVars>
      </dgm:prSet>
      <dgm:spPr/>
    </dgm:pt>
    <dgm:pt modelId="{97DFF6F0-5CE2-4318-9F50-1CF7D6E386E2}" type="pres">
      <dgm:prSet presAssocID="{C7E15514-3607-417D-888C-6CDF1E7BC52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7B712-F315-4AC1-B59C-3A7552ED2C62}" type="pres">
      <dgm:prSet presAssocID="{66AED9A5-06B7-4643-8FFC-19AB8BD785CE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D0ADE2E-4789-40E6-8E78-25E305901C3B}" type="pres">
      <dgm:prSet presAssocID="{66AED9A5-06B7-4643-8FFC-19AB8BD785CE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144CBE1-BA98-47DE-A57D-82E18665DC81}" type="pres">
      <dgm:prSet presAssocID="{FFE31662-3D7E-453E-88CB-F58D418C99E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79C731-8409-47CB-9650-B9A98C0C1AAE}" type="pres">
      <dgm:prSet presAssocID="{D98C166B-4584-463B-8383-7B531B0D489A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B811393-EE8A-4B18-9929-13A643E8DB15}" type="pres">
      <dgm:prSet presAssocID="{D98C166B-4584-463B-8383-7B531B0D489A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114DA7A-7FC1-42EF-9174-867C88FB06C1}" type="pres">
      <dgm:prSet presAssocID="{3B2DDEEA-2BC6-4914-BBFD-B03EF409AA77}" presName="node" presStyleLbl="node1" presStyleIdx="2" presStyleCnt="6" custLinFactNeighborX="20468" custLinFactNeighborY="34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DFCC1-C0C0-4E07-B991-034F5828CCB8}" type="pres">
      <dgm:prSet presAssocID="{0A158EEE-33E9-4F38-8971-4AF35B2334AB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F70BFB1-8D6E-4562-8354-895BE7955B43}" type="pres">
      <dgm:prSet presAssocID="{0A158EEE-33E9-4F38-8971-4AF35B2334AB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0F8EFCF2-139D-4320-88C8-CEFB6073539B}" type="pres">
      <dgm:prSet presAssocID="{119C0F9C-0F0A-42CF-8A48-75D0423947B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DC365-511E-4F22-B7DA-02DE25EB227D}" type="pres">
      <dgm:prSet presAssocID="{7F95CA84-1908-49AD-8005-0BBAB063D7A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DEB2E86-0417-4CCE-9958-0194D0348DE1}" type="pres">
      <dgm:prSet presAssocID="{7F95CA84-1908-49AD-8005-0BBAB063D7A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588C724-D9FC-43A4-A5FE-389D4AE75023}" type="pres">
      <dgm:prSet presAssocID="{FDB5E92C-F2A5-4373-95D0-FB7B8327F2A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22CB01-3D81-4B85-808E-209BFDAEBB05}" type="pres">
      <dgm:prSet presAssocID="{82D81F92-C06F-4401-AB28-152DA3724BF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22DB6E86-F73D-4AD4-AB89-92722ECC23FC}" type="pres">
      <dgm:prSet presAssocID="{82D81F92-C06F-4401-AB28-152DA3724BF4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34450FFF-377C-4DA7-945F-57F473B6D401}" type="pres">
      <dgm:prSet presAssocID="{BFA56FFF-D6C0-400F-B5AC-FC2A37B2E4C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B725E1-6B95-4954-81C0-D90BBEDE83C0}" type="presOf" srcId="{66AED9A5-06B7-4643-8FFC-19AB8BD785CE}" destId="{6D0ADE2E-4789-40E6-8E78-25E305901C3B}" srcOrd="1" destOrd="0" presId="urn:microsoft.com/office/officeart/2005/8/layout/process1"/>
    <dgm:cxn modelId="{0B1899A9-C8D8-4EAD-80D6-490EB2495B41}" type="presOf" srcId="{FDB5E92C-F2A5-4373-95D0-FB7B8327F2A3}" destId="{5588C724-D9FC-43A4-A5FE-389D4AE75023}" srcOrd="0" destOrd="0" presId="urn:microsoft.com/office/officeart/2005/8/layout/process1"/>
    <dgm:cxn modelId="{CC47E85D-CEE0-4936-99B5-A678A6A70B7D}" srcId="{CEE7E726-2A5C-44AC-A1AB-044836CDCD79}" destId="{BFA56FFF-D6C0-400F-B5AC-FC2A37B2E4CE}" srcOrd="5" destOrd="0" parTransId="{711BB913-8216-441D-8C10-364122A58B6B}" sibTransId="{E2A4CAD0-0CD5-4567-895C-BB0B18915E91}"/>
    <dgm:cxn modelId="{EE1B89DE-F813-4989-932C-E15D0C790105}" type="presOf" srcId="{FFE31662-3D7E-453E-88CB-F58D418C99E1}" destId="{0144CBE1-BA98-47DE-A57D-82E18665DC81}" srcOrd="0" destOrd="0" presId="urn:microsoft.com/office/officeart/2005/8/layout/process1"/>
    <dgm:cxn modelId="{A00CE998-2DFA-48DB-883B-36BA0F5A2A21}" srcId="{CEE7E726-2A5C-44AC-A1AB-044836CDCD79}" destId="{FDB5E92C-F2A5-4373-95D0-FB7B8327F2A3}" srcOrd="4" destOrd="0" parTransId="{635865F1-9EB7-4378-94AF-5E1433940045}" sibTransId="{82D81F92-C06F-4401-AB28-152DA3724BF4}"/>
    <dgm:cxn modelId="{E622A76A-BBF4-46B8-8AF0-E049B0FF1A8A}" srcId="{CEE7E726-2A5C-44AC-A1AB-044836CDCD79}" destId="{FFE31662-3D7E-453E-88CB-F58D418C99E1}" srcOrd="1" destOrd="0" parTransId="{11A49360-9785-4BE4-8B3E-9D5F8188C0A5}" sibTransId="{D98C166B-4584-463B-8383-7B531B0D489A}"/>
    <dgm:cxn modelId="{ABE4AD76-5550-4355-A566-32AB3DC7802E}" type="presOf" srcId="{7F95CA84-1908-49AD-8005-0BBAB063D7A3}" destId="{B0EDC365-511E-4F22-B7DA-02DE25EB227D}" srcOrd="0" destOrd="0" presId="urn:microsoft.com/office/officeart/2005/8/layout/process1"/>
    <dgm:cxn modelId="{D00BC27A-B7DB-47B8-9EFD-DFBF37FAE5BB}" type="presOf" srcId="{3B2DDEEA-2BC6-4914-BBFD-B03EF409AA77}" destId="{1114DA7A-7FC1-42EF-9174-867C88FB06C1}" srcOrd="0" destOrd="0" presId="urn:microsoft.com/office/officeart/2005/8/layout/process1"/>
    <dgm:cxn modelId="{2253C34F-C496-4EEB-A737-4684FF972419}" type="presOf" srcId="{66AED9A5-06B7-4643-8FFC-19AB8BD785CE}" destId="{95E7B712-F315-4AC1-B59C-3A7552ED2C62}" srcOrd="0" destOrd="0" presId="urn:microsoft.com/office/officeart/2005/8/layout/process1"/>
    <dgm:cxn modelId="{95DD0316-2AF2-4F46-8FC8-AF9875B13444}" type="presOf" srcId="{0A158EEE-33E9-4F38-8971-4AF35B2334AB}" destId="{FF70BFB1-8D6E-4562-8354-895BE7955B43}" srcOrd="1" destOrd="0" presId="urn:microsoft.com/office/officeart/2005/8/layout/process1"/>
    <dgm:cxn modelId="{2F8FDAA3-3584-43A0-8B86-E540C65C466B}" type="presOf" srcId="{C7E15514-3607-417D-888C-6CDF1E7BC529}" destId="{97DFF6F0-5CE2-4318-9F50-1CF7D6E386E2}" srcOrd="0" destOrd="0" presId="urn:microsoft.com/office/officeart/2005/8/layout/process1"/>
    <dgm:cxn modelId="{812FFBF2-7C85-4B5B-AB55-AAF488D582F0}" type="presOf" srcId="{D98C166B-4584-463B-8383-7B531B0D489A}" destId="{0879C731-8409-47CB-9650-B9A98C0C1AAE}" srcOrd="0" destOrd="0" presId="urn:microsoft.com/office/officeart/2005/8/layout/process1"/>
    <dgm:cxn modelId="{63BED785-D6A2-4290-AD07-B94712F25BD0}" type="presOf" srcId="{0A158EEE-33E9-4F38-8971-4AF35B2334AB}" destId="{1ABDFCC1-C0C0-4E07-B991-034F5828CCB8}" srcOrd="0" destOrd="0" presId="urn:microsoft.com/office/officeart/2005/8/layout/process1"/>
    <dgm:cxn modelId="{1B56CC56-D4C8-4F9E-BA8D-90EAC923DD01}" srcId="{CEE7E726-2A5C-44AC-A1AB-044836CDCD79}" destId="{C7E15514-3607-417D-888C-6CDF1E7BC529}" srcOrd="0" destOrd="0" parTransId="{55A981F5-60B3-4410-9793-EC65C095CFED}" sibTransId="{66AED9A5-06B7-4643-8FFC-19AB8BD785CE}"/>
    <dgm:cxn modelId="{E19FA6BA-9059-4898-BE0E-1602129AE46E}" type="presOf" srcId="{D98C166B-4584-463B-8383-7B531B0D489A}" destId="{3B811393-EE8A-4B18-9929-13A643E8DB15}" srcOrd="1" destOrd="0" presId="urn:microsoft.com/office/officeart/2005/8/layout/process1"/>
    <dgm:cxn modelId="{A24F833E-2A77-4CAE-9BF0-35281EE2A619}" type="presOf" srcId="{119C0F9C-0F0A-42CF-8A48-75D0423947BF}" destId="{0F8EFCF2-139D-4320-88C8-CEFB6073539B}" srcOrd="0" destOrd="0" presId="urn:microsoft.com/office/officeart/2005/8/layout/process1"/>
    <dgm:cxn modelId="{4EFEF680-1A95-4F94-ABF2-5912B10EFA25}" type="presOf" srcId="{7F95CA84-1908-49AD-8005-0BBAB063D7A3}" destId="{2DEB2E86-0417-4CCE-9958-0194D0348DE1}" srcOrd="1" destOrd="0" presId="urn:microsoft.com/office/officeart/2005/8/layout/process1"/>
    <dgm:cxn modelId="{ECB2E74E-5233-4DD8-B722-CFED331EB0BB}" type="presOf" srcId="{82D81F92-C06F-4401-AB28-152DA3724BF4}" destId="{22DB6E86-F73D-4AD4-AB89-92722ECC23FC}" srcOrd="1" destOrd="0" presId="urn:microsoft.com/office/officeart/2005/8/layout/process1"/>
    <dgm:cxn modelId="{2D5D5BF8-7D44-4530-AA02-403068701873}" type="presOf" srcId="{82D81F92-C06F-4401-AB28-152DA3724BF4}" destId="{2A22CB01-3D81-4B85-808E-209BFDAEBB05}" srcOrd="0" destOrd="0" presId="urn:microsoft.com/office/officeart/2005/8/layout/process1"/>
    <dgm:cxn modelId="{FDEF41F6-27AA-457D-A865-700880032681}" srcId="{CEE7E726-2A5C-44AC-A1AB-044836CDCD79}" destId="{3B2DDEEA-2BC6-4914-BBFD-B03EF409AA77}" srcOrd="2" destOrd="0" parTransId="{A34DEEA5-3FD3-4501-9360-8B7AC9495A70}" sibTransId="{0A158EEE-33E9-4F38-8971-4AF35B2334AB}"/>
    <dgm:cxn modelId="{D65AF06D-4715-42B0-80D1-8220890190F5}" type="presOf" srcId="{CEE7E726-2A5C-44AC-A1AB-044836CDCD79}" destId="{8AA03271-F279-4551-9969-5A6EE57F959A}" srcOrd="0" destOrd="0" presId="urn:microsoft.com/office/officeart/2005/8/layout/process1"/>
    <dgm:cxn modelId="{92415705-14BC-4567-93DC-60278C120ADB}" srcId="{CEE7E726-2A5C-44AC-A1AB-044836CDCD79}" destId="{119C0F9C-0F0A-42CF-8A48-75D0423947BF}" srcOrd="3" destOrd="0" parTransId="{2C52AE69-4B79-4102-931B-4F8ED01CBE3E}" sibTransId="{7F95CA84-1908-49AD-8005-0BBAB063D7A3}"/>
    <dgm:cxn modelId="{10C839D6-CE07-4F35-87E6-5B4D666392CD}" type="presOf" srcId="{BFA56FFF-D6C0-400F-B5AC-FC2A37B2E4CE}" destId="{34450FFF-377C-4DA7-945F-57F473B6D401}" srcOrd="0" destOrd="0" presId="urn:microsoft.com/office/officeart/2005/8/layout/process1"/>
    <dgm:cxn modelId="{A2C18EAD-2DAC-4698-8F8F-3317246C4B07}" type="presParOf" srcId="{8AA03271-F279-4551-9969-5A6EE57F959A}" destId="{97DFF6F0-5CE2-4318-9F50-1CF7D6E386E2}" srcOrd="0" destOrd="0" presId="urn:microsoft.com/office/officeart/2005/8/layout/process1"/>
    <dgm:cxn modelId="{6EADDAB1-4801-4A7A-8DB4-C69D6A2A45B6}" type="presParOf" srcId="{8AA03271-F279-4551-9969-5A6EE57F959A}" destId="{95E7B712-F315-4AC1-B59C-3A7552ED2C62}" srcOrd="1" destOrd="0" presId="urn:microsoft.com/office/officeart/2005/8/layout/process1"/>
    <dgm:cxn modelId="{63E37A89-1C1F-43E4-B5BF-F1141A169E17}" type="presParOf" srcId="{95E7B712-F315-4AC1-B59C-3A7552ED2C62}" destId="{6D0ADE2E-4789-40E6-8E78-25E305901C3B}" srcOrd="0" destOrd="0" presId="urn:microsoft.com/office/officeart/2005/8/layout/process1"/>
    <dgm:cxn modelId="{48D6DEF1-2A89-4BFB-9F5E-42A1CE8BD37E}" type="presParOf" srcId="{8AA03271-F279-4551-9969-5A6EE57F959A}" destId="{0144CBE1-BA98-47DE-A57D-82E18665DC81}" srcOrd="2" destOrd="0" presId="urn:microsoft.com/office/officeart/2005/8/layout/process1"/>
    <dgm:cxn modelId="{A4E5B3DF-37CD-42BE-9B77-5D14057D16E9}" type="presParOf" srcId="{8AA03271-F279-4551-9969-5A6EE57F959A}" destId="{0879C731-8409-47CB-9650-B9A98C0C1AAE}" srcOrd="3" destOrd="0" presId="urn:microsoft.com/office/officeart/2005/8/layout/process1"/>
    <dgm:cxn modelId="{A4D5D7C8-796C-4F80-92F8-402C3EAD40EB}" type="presParOf" srcId="{0879C731-8409-47CB-9650-B9A98C0C1AAE}" destId="{3B811393-EE8A-4B18-9929-13A643E8DB15}" srcOrd="0" destOrd="0" presId="urn:microsoft.com/office/officeart/2005/8/layout/process1"/>
    <dgm:cxn modelId="{23823DFA-B605-412D-8008-6D33FB0C689F}" type="presParOf" srcId="{8AA03271-F279-4551-9969-5A6EE57F959A}" destId="{1114DA7A-7FC1-42EF-9174-867C88FB06C1}" srcOrd="4" destOrd="0" presId="urn:microsoft.com/office/officeart/2005/8/layout/process1"/>
    <dgm:cxn modelId="{530DCFF4-9C55-4BF3-9D57-524374B44406}" type="presParOf" srcId="{8AA03271-F279-4551-9969-5A6EE57F959A}" destId="{1ABDFCC1-C0C0-4E07-B991-034F5828CCB8}" srcOrd="5" destOrd="0" presId="urn:microsoft.com/office/officeart/2005/8/layout/process1"/>
    <dgm:cxn modelId="{E013D099-58A9-4860-8D88-D225B2ED700A}" type="presParOf" srcId="{1ABDFCC1-C0C0-4E07-B991-034F5828CCB8}" destId="{FF70BFB1-8D6E-4562-8354-895BE7955B43}" srcOrd="0" destOrd="0" presId="urn:microsoft.com/office/officeart/2005/8/layout/process1"/>
    <dgm:cxn modelId="{89ED9FF2-56DD-4E6F-8341-3A2012AB8AD1}" type="presParOf" srcId="{8AA03271-F279-4551-9969-5A6EE57F959A}" destId="{0F8EFCF2-139D-4320-88C8-CEFB6073539B}" srcOrd="6" destOrd="0" presId="urn:microsoft.com/office/officeart/2005/8/layout/process1"/>
    <dgm:cxn modelId="{AD1021E2-8C0F-4A17-8F9A-EDB742004616}" type="presParOf" srcId="{8AA03271-F279-4551-9969-5A6EE57F959A}" destId="{B0EDC365-511E-4F22-B7DA-02DE25EB227D}" srcOrd="7" destOrd="0" presId="urn:microsoft.com/office/officeart/2005/8/layout/process1"/>
    <dgm:cxn modelId="{D12C8ED6-17E7-4AFC-8B54-0DD5A906C8AF}" type="presParOf" srcId="{B0EDC365-511E-4F22-B7DA-02DE25EB227D}" destId="{2DEB2E86-0417-4CCE-9958-0194D0348DE1}" srcOrd="0" destOrd="0" presId="urn:microsoft.com/office/officeart/2005/8/layout/process1"/>
    <dgm:cxn modelId="{466DFBE8-788C-45CD-8A46-AA4AD06D46D6}" type="presParOf" srcId="{8AA03271-F279-4551-9969-5A6EE57F959A}" destId="{5588C724-D9FC-43A4-A5FE-389D4AE75023}" srcOrd="8" destOrd="0" presId="urn:microsoft.com/office/officeart/2005/8/layout/process1"/>
    <dgm:cxn modelId="{FB8E0CD2-6A70-45C5-A072-13CA3DBB8F99}" type="presParOf" srcId="{8AA03271-F279-4551-9969-5A6EE57F959A}" destId="{2A22CB01-3D81-4B85-808E-209BFDAEBB05}" srcOrd="9" destOrd="0" presId="urn:microsoft.com/office/officeart/2005/8/layout/process1"/>
    <dgm:cxn modelId="{FA276A2F-426A-4226-9F22-B9D475234109}" type="presParOf" srcId="{2A22CB01-3D81-4B85-808E-209BFDAEBB05}" destId="{22DB6E86-F73D-4AD4-AB89-92722ECC23FC}" srcOrd="0" destOrd="0" presId="urn:microsoft.com/office/officeart/2005/8/layout/process1"/>
    <dgm:cxn modelId="{9D99CA2C-85A2-436E-B5B3-9F97B30162C2}" type="presParOf" srcId="{8AA03271-F279-4551-9969-5A6EE57F959A}" destId="{34450FFF-377C-4DA7-945F-57F473B6D4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DC98DE-AB91-469D-A04C-FD52A1C77CE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56565E-5772-40D9-9252-BEF0CF6FAEEA}">
      <dgm:prSet phldrT="[Text]"/>
      <dgm:spPr/>
      <dgm:t>
        <a:bodyPr/>
        <a:lstStyle/>
        <a:p>
          <a:r>
            <a:rPr lang="en-US" dirty="0"/>
            <a:t>Edge computing</a:t>
          </a:r>
        </a:p>
      </dgm:t>
    </dgm:pt>
    <dgm:pt modelId="{20B1D5F1-2D97-48E3-B976-4433EB410B2B}" type="parTrans" cxnId="{90638D47-1A0D-495D-AEA6-0CDC26890030}">
      <dgm:prSet/>
      <dgm:spPr/>
      <dgm:t>
        <a:bodyPr/>
        <a:lstStyle/>
        <a:p>
          <a:endParaRPr lang="en-US"/>
        </a:p>
      </dgm:t>
    </dgm:pt>
    <dgm:pt modelId="{5C190DBE-61B7-4D02-B507-9B36C2420DC5}" type="sibTrans" cxnId="{90638D47-1A0D-495D-AEA6-0CDC26890030}">
      <dgm:prSet/>
      <dgm:spPr/>
      <dgm:t>
        <a:bodyPr/>
        <a:lstStyle/>
        <a:p>
          <a:endParaRPr lang="en-US"/>
        </a:p>
      </dgm:t>
    </dgm:pt>
    <dgm:pt modelId="{4EFB7737-A3BF-413F-9C2F-FF6E5011FD01}">
      <dgm:prSet phldrT="[Text]"/>
      <dgm:spPr/>
      <dgm:t>
        <a:bodyPr/>
        <a:lstStyle/>
        <a:p>
          <a:r>
            <a:rPr lang="en-US" dirty="0"/>
            <a:t>Image preprocessing</a:t>
          </a:r>
        </a:p>
      </dgm:t>
    </dgm:pt>
    <dgm:pt modelId="{3B64EC9B-5584-4499-BE6B-AE0801943045}" type="parTrans" cxnId="{46BBC667-15A9-4D96-8C97-3AC0D50C089F}">
      <dgm:prSet/>
      <dgm:spPr/>
      <dgm:t>
        <a:bodyPr/>
        <a:lstStyle/>
        <a:p>
          <a:endParaRPr lang="en-US"/>
        </a:p>
      </dgm:t>
    </dgm:pt>
    <dgm:pt modelId="{6FF58F99-A1C5-4D5F-B798-89A32F150915}" type="sibTrans" cxnId="{46BBC667-15A9-4D96-8C97-3AC0D50C089F}">
      <dgm:prSet/>
      <dgm:spPr/>
      <dgm:t>
        <a:bodyPr/>
        <a:lstStyle/>
        <a:p>
          <a:endParaRPr lang="en-US"/>
        </a:p>
      </dgm:t>
    </dgm:pt>
    <dgm:pt modelId="{E2376738-AB64-41C2-BA05-8AD1B73AE74D}">
      <dgm:prSet phldrT="[Text]"/>
      <dgm:spPr/>
      <dgm:t>
        <a:bodyPr/>
        <a:lstStyle/>
        <a:p>
          <a:r>
            <a:rPr lang="en-US" dirty="0"/>
            <a:t>Image classification</a:t>
          </a:r>
        </a:p>
      </dgm:t>
    </dgm:pt>
    <dgm:pt modelId="{567359E9-9916-4B63-9BC7-FEE5BEE40EC4}" type="parTrans" cxnId="{497F7EA1-B7E2-4DDF-90C5-004C1A13AF2F}">
      <dgm:prSet/>
      <dgm:spPr/>
      <dgm:t>
        <a:bodyPr/>
        <a:lstStyle/>
        <a:p>
          <a:endParaRPr lang="en-US"/>
        </a:p>
      </dgm:t>
    </dgm:pt>
    <dgm:pt modelId="{D2AD6795-8AF4-4023-A432-9245E428BA32}" type="sibTrans" cxnId="{497F7EA1-B7E2-4DDF-90C5-004C1A13AF2F}">
      <dgm:prSet/>
      <dgm:spPr/>
      <dgm:t>
        <a:bodyPr/>
        <a:lstStyle/>
        <a:p>
          <a:endParaRPr lang="en-US"/>
        </a:p>
      </dgm:t>
    </dgm:pt>
    <dgm:pt modelId="{CC320D7E-97F7-4A7F-BFA7-8BCECF5F295D}" type="pres">
      <dgm:prSet presAssocID="{ECDC98DE-AB91-469D-A04C-FD52A1C77CE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86F23D1-6CD4-49EF-9D16-B44F0FA9B5C2}" type="pres">
      <dgm:prSet presAssocID="{8F56565E-5772-40D9-9252-BEF0CF6FAEEA}" presName="root" presStyleCnt="0"/>
      <dgm:spPr/>
    </dgm:pt>
    <dgm:pt modelId="{5E7D5B92-001D-4143-AFB3-E8D38C68EF99}" type="pres">
      <dgm:prSet presAssocID="{8F56565E-5772-40D9-9252-BEF0CF6FAEEA}" presName="rootComposite" presStyleCnt="0"/>
      <dgm:spPr/>
    </dgm:pt>
    <dgm:pt modelId="{AC9EE10C-4044-40DA-BABF-73B4CF4CCD02}" type="pres">
      <dgm:prSet presAssocID="{8F56565E-5772-40D9-9252-BEF0CF6FAEEA}" presName="rootText" presStyleLbl="node1" presStyleIdx="0" presStyleCnt="1" custLinFactNeighborX="1772" custLinFactNeighborY="-5665"/>
      <dgm:spPr/>
      <dgm:t>
        <a:bodyPr/>
        <a:lstStyle/>
        <a:p>
          <a:endParaRPr lang="en-US"/>
        </a:p>
      </dgm:t>
    </dgm:pt>
    <dgm:pt modelId="{5B4EA13F-19C5-4D94-A132-FFD73ECF081D}" type="pres">
      <dgm:prSet presAssocID="{8F56565E-5772-40D9-9252-BEF0CF6FAEEA}" presName="rootConnector" presStyleLbl="node1" presStyleIdx="0" presStyleCnt="1"/>
      <dgm:spPr/>
      <dgm:t>
        <a:bodyPr/>
        <a:lstStyle/>
        <a:p>
          <a:endParaRPr lang="en-US"/>
        </a:p>
      </dgm:t>
    </dgm:pt>
    <dgm:pt modelId="{9EC80C11-3A7E-407F-A278-958561A20858}" type="pres">
      <dgm:prSet presAssocID="{8F56565E-5772-40D9-9252-BEF0CF6FAEEA}" presName="childShape" presStyleCnt="0"/>
      <dgm:spPr/>
    </dgm:pt>
    <dgm:pt modelId="{49BBA64D-D75A-41D4-A713-01D6E0F70975}" type="pres">
      <dgm:prSet presAssocID="{3B64EC9B-5584-4499-BE6B-AE0801943045}" presName="Name13" presStyleLbl="parChTrans1D2" presStyleIdx="0" presStyleCnt="2"/>
      <dgm:spPr/>
      <dgm:t>
        <a:bodyPr/>
        <a:lstStyle/>
        <a:p>
          <a:endParaRPr lang="en-US"/>
        </a:p>
      </dgm:t>
    </dgm:pt>
    <dgm:pt modelId="{4E804E5F-E876-41A6-973B-7DA09A858F1A}" type="pres">
      <dgm:prSet presAssocID="{4EFB7737-A3BF-413F-9C2F-FF6E5011FD01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4FA588-1D0E-4374-BFC7-5306D9B5829F}" type="pres">
      <dgm:prSet presAssocID="{567359E9-9916-4B63-9BC7-FEE5BEE40EC4}" presName="Name13" presStyleLbl="parChTrans1D2" presStyleIdx="1" presStyleCnt="2"/>
      <dgm:spPr/>
      <dgm:t>
        <a:bodyPr/>
        <a:lstStyle/>
        <a:p>
          <a:endParaRPr lang="en-US"/>
        </a:p>
      </dgm:t>
    </dgm:pt>
    <dgm:pt modelId="{6D348365-155F-4010-A2C3-7681B6953493}" type="pres">
      <dgm:prSet presAssocID="{E2376738-AB64-41C2-BA05-8AD1B73AE74D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0F2B5C-4DF2-41D1-86E4-B03246CE5578}" type="presOf" srcId="{8F56565E-5772-40D9-9252-BEF0CF6FAEEA}" destId="{5B4EA13F-19C5-4D94-A132-FFD73ECF081D}" srcOrd="1" destOrd="0" presId="urn:microsoft.com/office/officeart/2005/8/layout/hierarchy3"/>
    <dgm:cxn modelId="{497F7EA1-B7E2-4DDF-90C5-004C1A13AF2F}" srcId="{8F56565E-5772-40D9-9252-BEF0CF6FAEEA}" destId="{E2376738-AB64-41C2-BA05-8AD1B73AE74D}" srcOrd="1" destOrd="0" parTransId="{567359E9-9916-4B63-9BC7-FEE5BEE40EC4}" sibTransId="{D2AD6795-8AF4-4023-A432-9245E428BA32}"/>
    <dgm:cxn modelId="{90638D47-1A0D-495D-AEA6-0CDC26890030}" srcId="{ECDC98DE-AB91-469D-A04C-FD52A1C77CEA}" destId="{8F56565E-5772-40D9-9252-BEF0CF6FAEEA}" srcOrd="0" destOrd="0" parTransId="{20B1D5F1-2D97-48E3-B976-4433EB410B2B}" sibTransId="{5C190DBE-61B7-4D02-B507-9B36C2420DC5}"/>
    <dgm:cxn modelId="{25877996-1596-4919-912E-1DC8F3B10889}" type="presOf" srcId="{567359E9-9916-4B63-9BC7-FEE5BEE40EC4}" destId="{D54FA588-1D0E-4374-BFC7-5306D9B5829F}" srcOrd="0" destOrd="0" presId="urn:microsoft.com/office/officeart/2005/8/layout/hierarchy3"/>
    <dgm:cxn modelId="{46BBC667-15A9-4D96-8C97-3AC0D50C089F}" srcId="{8F56565E-5772-40D9-9252-BEF0CF6FAEEA}" destId="{4EFB7737-A3BF-413F-9C2F-FF6E5011FD01}" srcOrd="0" destOrd="0" parTransId="{3B64EC9B-5584-4499-BE6B-AE0801943045}" sibTransId="{6FF58F99-A1C5-4D5F-B798-89A32F150915}"/>
    <dgm:cxn modelId="{5F46EACA-23CB-4871-A3D5-86F5F94B080D}" type="presOf" srcId="{8F56565E-5772-40D9-9252-BEF0CF6FAEEA}" destId="{AC9EE10C-4044-40DA-BABF-73B4CF4CCD02}" srcOrd="0" destOrd="0" presId="urn:microsoft.com/office/officeart/2005/8/layout/hierarchy3"/>
    <dgm:cxn modelId="{51FBD231-3E35-4FF4-877E-48E8AED480B9}" type="presOf" srcId="{4EFB7737-A3BF-413F-9C2F-FF6E5011FD01}" destId="{4E804E5F-E876-41A6-973B-7DA09A858F1A}" srcOrd="0" destOrd="0" presId="urn:microsoft.com/office/officeart/2005/8/layout/hierarchy3"/>
    <dgm:cxn modelId="{50AF955F-0A03-4426-A05E-F52B5BAE9953}" type="presOf" srcId="{3B64EC9B-5584-4499-BE6B-AE0801943045}" destId="{49BBA64D-D75A-41D4-A713-01D6E0F70975}" srcOrd="0" destOrd="0" presId="urn:microsoft.com/office/officeart/2005/8/layout/hierarchy3"/>
    <dgm:cxn modelId="{59317302-3CFD-42FF-A836-1ABBC3B0A506}" type="presOf" srcId="{ECDC98DE-AB91-469D-A04C-FD52A1C77CEA}" destId="{CC320D7E-97F7-4A7F-BFA7-8BCECF5F295D}" srcOrd="0" destOrd="0" presId="urn:microsoft.com/office/officeart/2005/8/layout/hierarchy3"/>
    <dgm:cxn modelId="{1726F5DB-6134-4C69-B0C5-7EF0BDE94EC7}" type="presOf" srcId="{E2376738-AB64-41C2-BA05-8AD1B73AE74D}" destId="{6D348365-155F-4010-A2C3-7681B6953493}" srcOrd="0" destOrd="0" presId="urn:microsoft.com/office/officeart/2005/8/layout/hierarchy3"/>
    <dgm:cxn modelId="{E419C374-56F4-4954-AB0A-5DCFC8862DF3}" type="presParOf" srcId="{CC320D7E-97F7-4A7F-BFA7-8BCECF5F295D}" destId="{D86F23D1-6CD4-49EF-9D16-B44F0FA9B5C2}" srcOrd="0" destOrd="0" presId="urn:microsoft.com/office/officeart/2005/8/layout/hierarchy3"/>
    <dgm:cxn modelId="{FF14A58A-E95D-4E2D-B094-37E9E2092BD5}" type="presParOf" srcId="{D86F23D1-6CD4-49EF-9D16-B44F0FA9B5C2}" destId="{5E7D5B92-001D-4143-AFB3-E8D38C68EF99}" srcOrd="0" destOrd="0" presId="urn:microsoft.com/office/officeart/2005/8/layout/hierarchy3"/>
    <dgm:cxn modelId="{BD011B48-2B71-49AA-8A4E-54C089AEA509}" type="presParOf" srcId="{5E7D5B92-001D-4143-AFB3-E8D38C68EF99}" destId="{AC9EE10C-4044-40DA-BABF-73B4CF4CCD02}" srcOrd="0" destOrd="0" presId="urn:microsoft.com/office/officeart/2005/8/layout/hierarchy3"/>
    <dgm:cxn modelId="{34D26C70-2119-40AC-97CB-59AE66479F70}" type="presParOf" srcId="{5E7D5B92-001D-4143-AFB3-E8D38C68EF99}" destId="{5B4EA13F-19C5-4D94-A132-FFD73ECF081D}" srcOrd="1" destOrd="0" presId="urn:microsoft.com/office/officeart/2005/8/layout/hierarchy3"/>
    <dgm:cxn modelId="{C9D4D13E-9BD7-49A6-9853-4B6CFE6828F1}" type="presParOf" srcId="{D86F23D1-6CD4-49EF-9D16-B44F0FA9B5C2}" destId="{9EC80C11-3A7E-407F-A278-958561A20858}" srcOrd="1" destOrd="0" presId="urn:microsoft.com/office/officeart/2005/8/layout/hierarchy3"/>
    <dgm:cxn modelId="{BCBA32EF-58F4-4449-BD18-99418A1DFF6A}" type="presParOf" srcId="{9EC80C11-3A7E-407F-A278-958561A20858}" destId="{49BBA64D-D75A-41D4-A713-01D6E0F70975}" srcOrd="0" destOrd="0" presId="urn:microsoft.com/office/officeart/2005/8/layout/hierarchy3"/>
    <dgm:cxn modelId="{C180B636-8AB6-40D0-80A2-E12A51D27E65}" type="presParOf" srcId="{9EC80C11-3A7E-407F-A278-958561A20858}" destId="{4E804E5F-E876-41A6-973B-7DA09A858F1A}" srcOrd="1" destOrd="0" presId="urn:microsoft.com/office/officeart/2005/8/layout/hierarchy3"/>
    <dgm:cxn modelId="{230EEE86-20C8-4D49-8D17-E2762DD83891}" type="presParOf" srcId="{9EC80C11-3A7E-407F-A278-958561A20858}" destId="{D54FA588-1D0E-4374-BFC7-5306D9B5829F}" srcOrd="2" destOrd="0" presId="urn:microsoft.com/office/officeart/2005/8/layout/hierarchy3"/>
    <dgm:cxn modelId="{15C0999A-C9B3-46B4-8F3E-194E11EE0048}" type="presParOf" srcId="{9EC80C11-3A7E-407F-A278-958561A20858}" destId="{6D348365-155F-4010-A2C3-7681B695349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61944F-1A9D-4D3D-AB99-0E16B8F8E2BC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3D91FE-EA3A-4B58-9FA0-C355ACB8D97E}">
      <dgm:prSet phldrT="[Text]"/>
      <dgm:spPr/>
      <dgm:t>
        <a:bodyPr/>
        <a:lstStyle/>
        <a:p>
          <a:r>
            <a:rPr lang="en-US" dirty="0"/>
            <a:t>Template matching with sample image and calculating score</a:t>
          </a:r>
        </a:p>
      </dgm:t>
    </dgm:pt>
    <dgm:pt modelId="{063B2B55-71F8-43D1-9D43-575508FB0EA0}" type="parTrans" cxnId="{31D84BFB-400E-49B5-AD71-F5DDB37F8C74}">
      <dgm:prSet/>
      <dgm:spPr/>
      <dgm:t>
        <a:bodyPr/>
        <a:lstStyle/>
        <a:p>
          <a:endParaRPr lang="en-US"/>
        </a:p>
      </dgm:t>
    </dgm:pt>
    <dgm:pt modelId="{1937A5CB-053E-447C-A11D-5C572CD28F07}" type="sibTrans" cxnId="{31D84BFB-400E-49B5-AD71-F5DDB37F8C74}">
      <dgm:prSet/>
      <dgm:spPr/>
      <dgm:t>
        <a:bodyPr/>
        <a:lstStyle/>
        <a:p>
          <a:endParaRPr lang="en-US"/>
        </a:p>
      </dgm:t>
    </dgm:pt>
    <dgm:pt modelId="{40E3709D-AD65-4753-B2EE-935E2CD07DB4}">
      <dgm:prSet phldrT="[Text]"/>
      <dgm:spPr/>
      <dgm:t>
        <a:bodyPr/>
        <a:lstStyle/>
        <a:p>
          <a:r>
            <a:rPr lang="en-US" dirty="0"/>
            <a:t>Frame</a:t>
          </a:r>
        </a:p>
      </dgm:t>
    </dgm:pt>
    <dgm:pt modelId="{A47F6EE0-D4A1-4224-8958-E0B6EAFF0095}" type="parTrans" cxnId="{B7637980-024F-490E-A80C-868C0D2C7786}">
      <dgm:prSet/>
      <dgm:spPr/>
      <dgm:t>
        <a:bodyPr/>
        <a:lstStyle/>
        <a:p>
          <a:endParaRPr lang="en-US"/>
        </a:p>
      </dgm:t>
    </dgm:pt>
    <dgm:pt modelId="{ABBD8618-A6B6-4099-B381-F4717EA79076}" type="sibTrans" cxnId="{B7637980-024F-490E-A80C-868C0D2C7786}">
      <dgm:prSet/>
      <dgm:spPr/>
      <dgm:t>
        <a:bodyPr/>
        <a:lstStyle/>
        <a:p>
          <a:endParaRPr lang="en-US"/>
        </a:p>
      </dgm:t>
    </dgm:pt>
    <dgm:pt modelId="{A7F90EC4-1C8E-425D-9DED-19FE0AB3CE9B}">
      <dgm:prSet phldrT="[Text]"/>
      <dgm:spPr/>
      <dgm:t>
        <a:bodyPr/>
        <a:lstStyle/>
        <a:p>
          <a:r>
            <a:rPr lang="en-US" dirty="0"/>
            <a:t> avg.score&lt;threshold</a:t>
          </a:r>
        </a:p>
        <a:p>
          <a:r>
            <a:rPr lang="en-US" dirty="0"/>
            <a:t>No defect</a:t>
          </a:r>
        </a:p>
      </dgm:t>
    </dgm:pt>
    <dgm:pt modelId="{D6063265-B083-47CB-A44A-81B3260351E5}" type="parTrans" cxnId="{678F62C3-0855-49E2-A4B3-8782B97936DC}">
      <dgm:prSet/>
      <dgm:spPr/>
      <dgm:t>
        <a:bodyPr/>
        <a:lstStyle/>
        <a:p>
          <a:endParaRPr lang="en-US"/>
        </a:p>
      </dgm:t>
    </dgm:pt>
    <dgm:pt modelId="{7E88AA62-8E00-4038-B288-738A1BA5FE03}" type="sibTrans" cxnId="{678F62C3-0855-49E2-A4B3-8782B97936DC}">
      <dgm:prSet/>
      <dgm:spPr/>
      <dgm:t>
        <a:bodyPr/>
        <a:lstStyle/>
        <a:p>
          <a:endParaRPr lang="en-US"/>
        </a:p>
      </dgm:t>
    </dgm:pt>
    <dgm:pt modelId="{DD5C9E5F-AE63-42A8-9308-79BFFD3745B0}">
      <dgm:prSet phldrT="[Text]"/>
      <dgm:spPr/>
      <dgm:t>
        <a:bodyPr/>
        <a:lstStyle/>
        <a:p>
          <a:r>
            <a:rPr lang="en-US" dirty="0"/>
            <a:t> avg.score&gt;=threshold </a:t>
          </a:r>
        </a:p>
        <a:p>
          <a:r>
            <a:rPr lang="en-US" dirty="0"/>
            <a:t>Defect</a:t>
          </a:r>
        </a:p>
      </dgm:t>
    </dgm:pt>
    <dgm:pt modelId="{3430624F-9D4C-4948-9B58-2E58D21D7412}" type="parTrans" cxnId="{71E4F54B-8D3A-42EC-B374-FB92C26F86BB}">
      <dgm:prSet/>
      <dgm:spPr/>
      <dgm:t>
        <a:bodyPr/>
        <a:lstStyle/>
        <a:p>
          <a:endParaRPr lang="en-US"/>
        </a:p>
      </dgm:t>
    </dgm:pt>
    <dgm:pt modelId="{0A091A54-4A22-4892-8198-E0D6811F80A9}" type="sibTrans" cxnId="{71E4F54B-8D3A-42EC-B374-FB92C26F86BB}">
      <dgm:prSet/>
      <dgm:spPr/>
      <dgm:t>
        <a:bodyPr/>
        <a:lstStyle/>
        <a:p>
          <a:endParaRPr lang="en-US"/>
        </a:p>
      </dgm:t>
    </dgm:pt>
    <dgm:pt modelId="{4D4E5E9D-ADEF-43ED-87D9-C5AF889539E8}" type="pres">
      <dgm:prSet presAssocID="{6461944F-1A9D-4D3D-AB99-0E16B8F8E2B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C990030-9450-4BBF-A66A-F20D47D10601}" type="pres">
      <dgm:prSet presAssocID="{233D91FE-EA3A-4B58-9FA0-C355ACB8D97E}" presName="singleCycle" presStyleCnt="0"/>
      <dgm:spPr/>
    </dgm:pt>
    <dgm:pt modelId="{BCCFDE65-F83D-42DC-9E40-87ED6873846B}" type="pres">
      <dgm:prSet presAssocID="{233D91FE-EA3A-4B58-9FA0-C355ACB8D97E}" presName="singleCenter" presStyleLbl="node1" presStyleIdx="0" presStyleCnt="4" custScaleX="226923" custScaleY="95889" custLinFactNeighborX="-9492" custLinFactNeighborY="-14392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1CF17888-F8D8-42D2-8654-2E2B52AA0197}" type="pres">
      <dgm:prSet presAssocID="{A47F6EE0-D4A1-4224-8958-E0B6EAFF0095}" presName="Name56" presStyleLbl="parChTrans1D2" presStyleIdx="0" presStyleCnt="3"/>
      <dgm:spPr/>
      <dgm:t>
        <a:bodyPr/>
        <a:lstStyle/>
        <a:p>
          <a:endParaRPr lang="en-US"/>
        </a:p>
      </dgm:t>
    </dgm:pt>
    <dgm:pt modelId="{8C33C235-4ACB-4B6D-B148-719126AB2B3C}" type="pres">
      <dgm:prSet presAssocID="{40E3709D-AD65-4753-B2EE-935E2CD07DB4}" presName="text0" presStyleLbl="node1" presStyleIdx="1" presStyleCnt="4" custScaleX="275385" custScaleY="62375" custRadScaleRad="97451" custRadScaleInc="-166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D90F6-A5E3-4C80-A20E-0A70CEEA691A}" type="pres">
      <dgm:prSet presAssocID="{D6063265-B083-47CB-A44A-81B3260351E5}" presName="Name56" presStyleLbl="parChTrans1D2" presStyleIdx="1" presStyleCnt="3"/>
      <dgm:spPr/>
      <dgm:t>
        <a:bodyPr/>
        <a:lstStyle/>
        <a:p>
          <a:endParaRPr lang="en-US"/>
        </a:p>
      </dgm:t>
    </dgm:pt>
    <dgm:pt modelId="{B7AB1451-78D4-4213-B383-584FA6F20156}" type="pres">
      <dgm:prSet presAssocID="{A7F90EC4-1C8E-425D-9DED-19FE0AB3CE9B}" presName="text0" presStyleLbl="node1" presStyleIdx="2" presStyleCnt="4" custScaleX="349679" custScaleY="119279" custRadScaleRad="112201" custRadScaleInc="-13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CDF9E1-3B9C-4778-BE8C-267863595AC7}" type="pres">
      <dgm:prSet presAssocID="{3430624F-9D4C-4948-9B58-2E58D21D7412}" presName="Name56" presStyleLbl="parChTrans1D2" presStyleIdx="2" presStyleCnt="3"/>
      <dgm:spPr/>
      <dgm:t>
        <a:bodyPr/>
        <a:lstStyle/>
        <a:p>
          <a:endParaRPr lang="en-US"/>
        </a:p>
      </dgm:t>
    </dgm:pt>
    <dgm:pt modelId="{6367E0A0-525E-4FD5-A4B7-36641AC5DA18}" type="pres">
      <dgm:prSet presAssocID="{DD5C9E5F-AE63-42A8-9308-79BFFD3745B0}" presName="text0" presStyleLbl="node1" presStyleIdx="3" presStyleCnt="4" custScaleX="363962" custScaleY="116778" custRadScaleRad="102009" custRadScaleInc="-4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3C1172-3AC9-48A4-8530-1D9B28579287}" type="presOf" srcId="{D6063265-B083-47CB-A44A-81B3260351E5}" destId="{011D90F6-A5E3-4C80-A20E-0A70CEEA691A}" srcOrd="0" destOrd="0" presId="urn:microsoft.com/office/officeart/2008/layout/RadialCluster"/>
    <dgm:cxn modelId="{EC93A5D3-6CD2-4514-83D0-2EE3A1929406}" type="presOf" srcId="{233D91FE-EA3A-4B58-9FA0-C355ACB8D97E}" destId="{BCCFDE65-F83D-42DC-9E40-87ED6873846B}" srcOrd="0" destOrd="0" presId="urn:microsoft.com/office/officeart/2008/layout/RadialCluster"/>
    <dgm:cxn modelId="{0F4374D7-067B-4895-9F8C-D270779678E0}" type="presOf" srcId="{DD5C9E5F-AE63-42A8-9308-79BFFD3745B0}" destId="{6367E0A0-525E-4FD5-A4B7-36641AC5DA18}" srcOrd="0" destOrd="0" presId="urn:microsoft.com/office/officeart/2008/layout/RadialCluster"/>
    <dgm:cxn modelId="{678F62C3-0855-49E2-A4B3-8782B97936DC}" srcId="{233D91FE-EA3A-4B58-9FA0-C355ACB8D97E}" destId="{A7F90EC4-1C8E-425D-9DED-19FE0AB3CE9B}" srcOrd="1" destOrd="0" parTransId="{D6063265-B083-47CB-A44A-81B3260351E5}" sibTransId="{7E88AA62-8E00-4038-B288-738A1BA5FE03}"/>
    <dgm:cxn modelId="{197B39D8-6877-4DB1-92A4-362EA2AB3DB6}" type="presOf" srcId="{40E3709D-AD65-4753-B2EE-935E2CD07DB4}" destId="{8C33C235-4ACB-4B6D-B148-719126AB2B3C}" srcOrd="0" destOrd="0" presId="urn:microsoft.com/office/officeart/2008/layout/RadialCluster"/>
    <dgm:cxn modelId="{FCCC323E-F2EE-4F01-8E11-DF353C75110B}" type="presOf" srcId="{A7F90EC4-1C8E-425D-9DED-19FE0AB3CE9B}" destId="{B7AB1451-78D4-4213-B383-584FA6F20156}" srcOrd="0" destOrd="0" presId="urn:microsoft.com/office/officeart/2008/layout/RadialCluster"/>
    <dgm:cxn modelId="{31D84BFB-400E-49B5-AD71-F5DDB37F8C74}" srcId="{6461944F-1A9D-4D3D-AB99-0E16B8F8E2BC}" destId="{233D91FE-EA3A-4B58-9FA0-C355ACB8D97E}" srcOrd="0" destOrd="0" parTransId="{063B2B55-71F8-43D1-9D43-575508FB0EA0}" sibTransId="{1937A5CB-053E-447C-A11D-5C572CD28F07}"/>
    <dgm:cxn modelId="{B7637980-024F-490E-A80C-868C0D2C7786}" srcId="{233D91FE-EA3A-4B58-9FA0-C355ACB8D97E}" destId="{40E3709D-AD65-4753-B2EE-935E2CD07DB4}" srcOrd="0" destOrd="0" parTransId="{A47F6EE0-D4A1-4224-8958-E0B6EAFF0095}" sibTransId="{ABBD8618-A6B6-4099-B381-F4717EA79076}"/>
    <dgm:cxn modelId="{71E4F54B-8D3A-42EC-B374-FB92C26F86BB}" srcId="{233D91FE-EA3A-4B58-9FA0-C355ACB8D97E}" destId="{DD5C9E5F-AE63-42A8-9308-79BFFD3745B0}" srcOrd="2" destOrd="0" parTransId="{3430624F-9D4C-4948-9B58-2E58D21D7412}" sibTransId="{0A091A54-4A22-4892-8198-E0D6811F80A9}"/>
    <dgm:cxn modelId="{9B7DD11A-4B17-4C11-B72D-7377DB8329B7}" type="presOf" srcId="{3430624F-9D4C-4948-9B58-2E58D21D7412}" destId="{78CDF9E1-3B9C-4778-BE8C-267863595AC7}" srcOrd="0" destOrd="0" presId="urn:microsoft.com/office/officeart/2008/layout/RadialCluster"/>
    <dgm:cxn modelId="{08DF7AE3-3FC8-4EC9-8FE6-D8050E477C5B}" type="presOf" srcId="{A47F6EE0-D4A1-4224-8958-E0B6EAFF0095}" destId="{1CF17888-F8D8-42D2-8654-2E2B52AA0197}" srcOrd="0" destOrd="0" presId="urn:microsoft.com/office/officeart/2008/layout/RadialCluster"/>
    <dgm:cxn modelId="{55E13992-C310-413A-B277-90BBA42BAFFC}" type="presOf" srcId="{6461944F-1A9D-4D3D-AB99-0E16B8F8E2BC}" destId="{4D4E5E9D-ADEF-43ED-87D9-C5AF889539E8}" srcOrd="0" destOrd="0" presId="urn:microsoft.com/office/officeart/2008/layout/RadialCluster"/>
    <dgm:cxn modelId="{F65C7F14-D425-47F0-B6F9-A908E249B41F}" type="presParOf" srcId="{4D4E5E9D-ADEF-43ED-87D9-C5AF889539E8}" destId="{CC990030-9450-4BBF-A66A-F20D47D10601}" srcOrd="0" destOrd="0" presId="urn:microsoft.com/office/officeart/2008/layout/RadialCluster"/>
    <dgm:cxn modelId="{DAC024A6-D8D8-4349-8838-13CB5B158F01}" type="presParOf" srcId="{CC990030-9450-4BBF-A66A-F20D47D10601}" destId="{BCCFDE65-F83D-42DC-9E40-87ED6873846B}" srcOrd="0" destOrd="0" presId="urn:microsoft.com/office/officeart/2008/layout/RadialCluster"/>
    <dgm:cxn modelId="{6FFC8B27-875C-4819-B7CD-3FC1E359F426}" type="presParOf" srcId="{CC990030-9450-4BBF-A66A-F20D47D10601}" destId="{1CF17888-F8D8-42D2-8654-2E2B52AA0197}" srcOrd="1" destOrd="0" presId="urn:microsoft.com/office/officeart/2008/layout/RadialCluster"/>
    <dgm:cxn modelId="{166EA4EA-A28B-4C7A-BD29-552ADAFA4334}" type="presParOf" srcId="{CC990030-9450-4BBF-A66A-F20D47D10601}" destId="{8C33C235-4ACB-4B6D-B148-719126AB2B3C}" srcOrd="2" destOrd="0" presId="urn:microsoft.com/office/officeart/2008/layout/RadialCluster"/>
    <dgm:cxn modelId="{1AB06FF7-80BC-416C-A648-34D785483BBC}" type="presParOf" srcId="{CC990030-9450-4BBF-A66A-F20D47D10601}" destId="{011D90F6-A5E3-4C80-A20E-0A70CEEA691A}" srcOrd="3" destOrd="0" presId="urn:microsoft.com/office/officeart/2008/layout/RadialCluster"/>
    <dgm:cxn modelId="{4FB8C7F7-0B78-47F5-B5DC-4029C208CEB8}" type="presParOf" srcId="{CC990030-9450-4BBF-A66A-F20D47D10601}" destId="{B7AB1451-78D4-4213-B383-584FA6F20156}" srcOrd="4" destOrd="0" presId="urn:microsoft.com/office/officeart/2008/layout/RadialCluster"/>
    <dgm:cxn modelId="{F8C1D0AE-78ED-40EF-9822-11EA494178B5}" type="presParOf" srcId="{CC990030-9450-4BBF-A66A-F20D47D10601}" destId="{78CDF9E1-3B9C-4778-BE8C-267863595AC7}" srcOrd="5" destOrd="0" presId="urn:microsoft.com/office/officeart/2008/layout/RadialCluster"/>
    <dgm:cxn modelId="{938D29FF-4344-40E8-92BA-2D33AFFC4D35}" type="presParOf" srcId="{CC990030-9450-4BBF-A66A-F20D47D10601}" destId="{6367E0A0-525E-4FD5-A4B7-36641AC5DA1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CCAE17-3CD6-4727-84A7-BF9783026F6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FEA45AF-5284-4741-8052-F903667A5D58}">
      <dgm:prSet phldrT="[Text]"/>
      <dgm:spPr/>
      <dgm:t>
        <a:bodyPr/>
        <a:lstStyle/>
        <a:p>
          <a:r>
            <a:rPr lang="en-US" dirty="0"/>
            <a:t>Defect image</a:t>
          </a:r>
        </a:p>
      </dgm:t>
    </dgm:pt>
    <dgm:pt modelId="{110F723A-4541-43C3-846E-DC9D4222ACFA}" type="parTrans" cxnId="{5117D428-CF1F-4218-9341-AF50B64DEFD9}">
      <dgm:prSet/>
      <dgm:spPr/>
      <dgm:t>
        <a:bodyPr/>
        <a:lstStyle/>
        <a:p>
          <a:endParaRPr lang="en-US"/>
        </a:p>
      </dgm:t>
    </dgm:pt>
    <dgm:pt modelId="{C0E580CA-5B70-4F1A-B62E-7E9DE0A0D42E}" type="sibTrans" cxnId="{5117D428-CF1F-4218-9341-AF50B64DEFD9}">
      <dgm:prSet/>
      <dgm:spPr/>
      <dgm:t>
        <a:bodyPr/>
        <a:lstStyle/>
        <a:p>
          <a:endParaRPr lang="en-US"/>
        </a:p>
      </dgm:t>
    </dgm:pt>
    <dgm:pt modelId="{E8DCAF6C-D5FE-4898-ADE4-B969228F6498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EDE9CECA-9ABE-4FF4-9933-C32F61279349}" type="parTrans" cxnId="{BB5BB717-F4CF-4459-8AD3-43BFADC6B6EC}">
      <dgm:prSet/>
      <dgm:spPr/>
      <dgm:t>
        <a:bodyPr/>
        <a:lstStyle/>
        <a:p>
          <a:endParaRPr lang="en-US"/>
        </a:p>
      </dgm:t>
    </dgm:pt>
    <dgm:pt modelId="{8DF80347-DB61-436B-80FD-93CF088F4C2E}" type="sibTrans" cxnId="{BB5BB717-F4CF-4459-8AD3-43BFADC6B6EC}">
      <dgm:prSet/>
      <dgm:spPr/>
      <dgm:t>
        <a:bodyPr/>
        <a:lstStyle/>
        <a:p>
          <a:endParaRPr lang="en-US"/>
        </a:p>
      </dgm:t>
    </dgm:pt>
    <dgm:pt modelId="{7DA57276-A7F3-4EC8-B306-C702E3FF1465}">
      <dgm:prSet phldrT="[Text]"/>
      <dgm:spPr/>
      <dgm:t>
        <a:bodyPr/>
        <a:lstStyle/>
        <a:p>
          <a:r>
            <a:rPr lang="en-US" dirty="0"/>
            <a:t>Image morphing</a:t>
          </a:r>
        </a:p>
      </dgm:t>
    </dgm:pt>
    <dgm:pt modelId="{D2F54D99-2BA3-4754-B1A1-0CB09BBEB034}" type="parTrans" cxnId="{08E92D23-6CE9-4BB2-ADA3-57E342BCDEC9}">
      <dgm:prSet/>
      <dgm:spPr/>
      <dgm:t>
        <a:bodyPr/>
        <a:lstStyle/>
        <a:p>
          <a:endParaRPr lang="en-US"/>
        </a:p>
      </dgm:t>
    </dgm:pt>
    <dgm:pt modelId="{F41D412E-EDFB-4A5E-B1B4-6BEDBEE20C54}" type="sibTrans" cxnId="{08E92D23-6CE9-4BB2-ADA3-57E342BCDEC9}">
      <dgm:prSet/>
      <dgm:spPr/>
      <dgm:t>
        <a:bodyPr/>
        <a:lstStyle/>
        <a:p>
          <a:endParaRPr lang="en-US"/>
        </a:p>
      </dgm:t>
    </dgm:pt>
    <dgm:pt modelId="{C20CDAFF-56B5-45D5-826B-11CC392BDE86}">
      <dgm:prSet/>
      <dgm:spPr/>
      <dgm:t>
        <a:bodyPr/>
        <a:lstStyle/>
        <a:p>
          <a:r>
            <a:rPr lang="en-US" dirty="0"/>
            <a:t>Contour detection</a:t>
          </a:r>
        </a:p>
      </dgm:t>
    </dgm:pt>
    <dgm:pt modelId="{C34A3FB3-EEEF-452D-8D22-AF43F3A23DEB}" type="parTrans" cxnId="{E62724FF-DCF1-44ED-8A31-099D487B6B0C}">
      <dgm:prSet/>
      <dgm:spPr/>
      <dgm:t>
        <a:bodyPr/>
        <a:lstStyle/>
        <a:p>
          <a:endParaRPr lang="en-US"/>
        </a:p>
      </dgm:t>
    </dgm:pt>
    <dgm:pt modelId="{A3AB1C43-B2F2-4C08-A742-9533B2C56284}" type="sibTrans" cxnId="{E62724FF-DCF1-44ED-8A31-099D487B6B0C}">
      <dgm:prSet/>
      <dgm:spPr/>
      <dgm:t>
        <a:bodyPr/>
        <a:lstStyle/>
        <a:p>
          <a:endParaRPr lang="en-US"/>
        </a:p>
      </dgm:t>
    </dgm:pt>
    <dgm:pt modelId="{BCD37949-54ED-4BEB-98C0-57A7A5EF6CBB}">
      <dgm:prSet/>
      <dgm:spPr/>
      <dgm:t>
        <a:bodyPr/>
        <a:lstStyle/>
        <a:p>
          <a:r>
            <a:rPr lang="en-US" dirty="0"/>
            <a:t>Contour extraction</a:t>
          </a:r>
        </a:p>
      </dgm:t>
    </dgm:pt>
    <dgm:pt modelId="{A46523C9-05FD-4DB3-89E0-CC60403B5748}" type="parTrans" cxnId="{5B74CCEC-8D1F-4540-8AC7-D072B9C4E53F}">
      <dgm:prSet/>
      <dgm:spPr/>
      <dgm:t>
        <a:bodyPr/>
        <a:lstStyle/>
        <a:p>
          <a:endParaRPr lang="en-US"/>
        </a:p>
      </dgm:t>
    </dgm:pt>
    <dgm:pt modelId="{3A1C9990-FF97-498C-8B28-D171C43F8B45}" type="sibTrans" cxnId="{5B74CCEC-8D1F-4540-8AC7-D072B9C4E53F}">
      <dgm:prSet/>
      <dgm:spPr/>
      <dgm:t>
        <a:bodyPr/>
        <a:lstStyle/>
        <a:p>
          <a:endParaRPr lang="en-US"/>
        </a:p>
      </dgm:t>
    </dgm:pt>
    <dgm:pt modelId="{167AF195-5121-4282-A709-A7CDFEC59031}">
      <dgm:prSet/>
      <dgm:spPr/>
      <dgm:t>
        <a:bodyPr/>
        <a:lstStyle/>
        <a:p>
          <a:r>
            <a:rPr lang="en-US" dirty="0"/>
            <a:t>Masked image</a:t>
          </a:r>
        </a:p>
      </dgm:t>
    </dgm:pt>
    <dgm:pt modelId="{08BED87F-4007-4065-B7BD-96188C9DCC05}" type="parTrans" cxnId="{A933A01D-A9A3-4531-9AAF-51C83C3783A0}">
      <dgm:prSet/>
      <dgm:spPr/>
      <dgm:t>
        <a:bodyPr/>
        <a:lstStyle/>
        <a:p>
          <a:endParaRPr lang="en-US"/>
        </a:p>
      </dgm:t>
    </dgm:pt>
    <dgm:pt modelId="{A10114A4-AB74-4D02-8FC7-2057DA5D1AF8}" type="sibTrans" cxnId="{A933A01D-A9A3-4531-9AAF-51C83C3783A0}">
      <dgm:prSet/>
      <dgm:spPr/>
      <dgm:t>
        <a:bodyPr/>
        <a:lstStyle/>
        <a:p>
          <a:endParaRPr lang="en-US"/>
        </a:p>
      </dgm:t>
    </dgm:pt>
    <dgm:pt modelId="{47406744-B51D-48C5-BB58-42DC3A7567E3}">
      <dgm:prSet/>
      <dgm:spPr/>
      <dgm:t>
        <a:bodyPr/>
        <a:lstStyle/>
        <a:p>
          <a:r>
            <a:rPr lang="en-US" dirty="0"/>
            <a:t>Bitwise operation</a:t>
          </a:r>
        </a:p>
      </dgm:t>
    </dgm:pt>
    <dgm:pt modelId="{0A2C098D-3BCA-4F22-9266-E7A8036070D6}" type="parTrans" cxnId="{2FD1C897-CCCD-4A98-BC3B-0A189A081BE1}">
      <dgm:prSet/>
      <dgm:spPr/>
      <dgm:t>
        <a:bodyPr/>
        <a:lstStyle/>
        <a:p>
          <a:endParaRPr lang="en-US"/>
        </a:p>
      </dgm:t>
    </dgm:pt>
    <dgm:pt modelId="{323E11A7-F9B6-45A2-9932-A01C06BFC374}" type="sibTrans" cxnId="{2FD1C897-CCCD-4A98-BC3B-0A189A081BE1}">
      <dgm:prSet/>
      <dgm:spPr/>
      <dgm:t>
        <a:bodyPr/>
        <a:lstStyle/>
        <a:p>
          <a:endParaRPr lang="en-US"/>
        </a:p>
      </dgm:t>
    </dgm:pt>
    <dgm:pt modelId="{7A902368-D62F-4179-B3B7-523C370FFC0A}" type="pres">
      <dgm:prSet presAssocID="{E8CCAE17-3CD6-4727-84A7-BF9783026F6E}" presName="Name0" presStyleCnt="0">
        <dgm:presLayoutVars>
          <dgm:dir/>
          <dgm:resizeHandles val="exact"/>
        </dgm:presLayoutVars>
      </dgm:prSet>
      <dgm:spPr/>
    </dgm:pt>
    <dgm:pt modelId="{1080CB80-38A4-4776-86AD-B4D1E10513DD}" type="pres">
      <dgm:prSet presAssocID="{7FEA45AF-5284-4741-8052-F903667A5D58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51FBB-1C73-419D-8719-68C91641F21E}" type="pres">
      <dgm:prSet presAssocID="{C0E580CA-5B70-4F1A-B62E-7E9DE0A0D42E}" presName="sibTrans" presStyleLbl="sibTrans2D1" presStyleIdx="0" presStyleCnt="6"/>
      <dgm:spPr/>
      <dgm:t>
        <a:bodyPr/>
        <a:lstStyle/>
        <a:p>
          <a:endParaRPr lang="en-US"/>
        </a:p>
      </dgm:t>
    </dgm:pt>
    <dgm:pt modelId="{5C056652-3DD4-4BCE-8640-B831986A30CE}" type="pres">
      <dgm:prSet presAssocID="{C0E580CA-5B70-4F1A-B62E-7E9DE0A0D42E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85BDB29-CE87-464E-ABF0-E250F8A158AC}" type="pres">
      <dgm:prSet presAssocID="{E8DCAF6C-D5FE-4898-ADE4-B969228F649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49507-5970-4D65-A9D4-B0F93881E93E}" type="pres">
      <dgm:prSet presAssocID="{8DF80347-DB61-436B-80FD-93CF088F4C2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43034854-46C5-434F-85DB-5DB44B73FC83}" type="pres">
      <dgm:prSet presAssocID="{8DF80347-DB61-436B-80FD-93CF088F4C2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7DC188F4-6D7A-4E75-B282-0B1C511829B4}" type="pres">
      <dgm:prSet presAssocID="{7DA57276-A7F3-4EC8-B306-C702E3FF146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8DCF3-7ABF-4305-B229-EEF9042115BB}" type="pres">
      <dgm:prSet presAssocID="{F41D412E-EDFB-4A5E-B1B4-6BEDBEE20C54}" presName="sibTrans" presStyleLbl="sibTrans2D1" presStyleIdx="2" presStyleCnt="6"/>
      <dgm:spPr/>
      <dgm:t>
        <a:bodyPr/>
        <a:lstStyle/>
        <a:p>
          <a:endParaRPr lang="en-US"/>
        </a:p>
      </dgm:t>
    </dgm:pt>
    <dgm:pt modelId="{F12C9B93-095B-49BF-A50D-367765666547}" type="pres">
      <dgm:prSet presAssocID="{F41D412E-EDFB-4A5E-B1B4-6BEDBEE20C54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C41B442F-C8F0-46ED-B2D9-5A2C74DC7F6E}" type="pres">
      <dgm:prSet presAssocID="{C20CDAFF-56B5-45D5-826B-11CC392BDE86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2CC16-E842-4ECF-A930-F4D1776F4E00}" type="pres">
      <dgm:prSet presAssocID="{A3AB1C43-B2F2-4C08-A742-9533B2C5628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07AEB523-506A-4ACC-9454-3DE589A238E9}" type="pres">
      <dgm:prSet presAssocID="{A3AB1C43-B2F2-4C08-A742-9533B2C56284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1A0647F6-4E53-4F95-A782-316017BF7689}" type="pres">
      <dgm:prSet presAssocID="{BCD37949-54ED-4BEB-98C0-57A7A5EF6CBB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AD9F47-3E99-4828-BF14-0154FAF71FF5}" type="pres">
      <dgm:prSet presAssocID="{3A1C9990-FF97-498C-8B28-D171C43F8B45}" presName="sibTrans" presStyleLbl="sibTrans2D1" presStyleIdx="4" presStyleCnt="6"/>
      <dgm:spPr/>
      <dgm:t>
        <a:bodyPr/>
        <a:lstStyle/>
        <a:p>
          <a:endParaRPr lang="en-US"/>
        </a:p>
      </dgm:t>
    </dgm:pt>
    <dgm:pt modelId="{7F7F5FAA-C473-4BC2-9C2B-FC2736F94D50}" type="pres">
      <dgm:prSet presAssocID="{3A1C9990-FF97-498C-8B28-D171C43F8B45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0EFD6BF8-CC22-4FC2-9F8C-B90916CB2F27}" type="pres">
      <dgm:prSet presAssocID="{167AF195-5121-4282-A709-A7CDFEC5903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F5277-2575-45FF-BA92-7E4CF9AA65EA}" type="pres">
      <dgm:prSet presAssocID="{A10114A4-AB74-4D02-8FC7-2057DA5D1AF8}" presName="sibTrans" presStyleLbl="sibTrans2D1" presStyleIdx="5" presStyleCnt="6"/>
      <dgm:spPr/>
      <dgm:t>
        <a:bodyPr/>
        <a:lstStyle/>
        <a:p>
          <a:endParaRPr lang="en-US"/>
        </a:p>
      </dgm:t>
    </dgm:pt>
    <dgm:pt modelId="{74F9237F-B60A-43C6-B527-0494FFFB0EC1}" type="pres">
      <dgm:prSet presAssocID="{A10114A4-AB74-4D02-8FC7-2057DA5D1AF8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CFD827F6-9D5A-4B8C-9951-AC3F042D16AB}" type="pres">
      <dgm:prSet presAssocID="{47406744-B51D-48C5-BB58-42DC3A7567E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7FA872-2846-433C-A982-318AA93E9E73}" type="presOf" srcId="{167AF195-5121-4282-A709-A7CDFEC59031}" destId="{0EFD6BF8-CC22-4FC2-9F8C-B90916CB2F27}" srcOrd="0" destOrd="0" presId="urn:microsoft.com/office/officeart/2005/8/layout/process1"/>
    <dgm:cxn modelId="{D05F4586-8647-4758-9233-B0A4D918FE47}" type="presOf" srcId="{3A1C9990-FF97-498C-8B28-D171C43F8B45}" destId="{38AD9F47-3E99-4828-BF14-0154FAF71FF5}" srcOrd="0" destOrd="0" presId="urn:microsoft.com/office/officeart/2005/8/layout/process1"/>
    <dgm:cxn modelId="{DC8F0E30-2758-4EDE-A68C-7DFF3C7FEEED}" type="presOf" srcId="{A10114A4-AB74-4D02-8FC7-2057DA5D1AF8}" destId="{74F9237F-B60A-43C6-B527-0494FFFB0EC1}" srcOrd="1" destOrd="0" presId="urn:microsoft.com/office/officeart/2005/8/layout/process1"/>
    <dgm:cxn modelId="{F86AB6DB-7DD7-4909-96B9-A81966AA2AC0}" type="presOf" srcId="{8DF80347-DB61-436B-80FD-93CF088F4C2E}" destId="{43034854-46C5-434F-85DB-5DB44B73FC83}" srcOrd="1" destOrd="0" presId="urn:microsoft.com/office/officeart/2005/8/layout/process1"/>
    <dgm:cxn modelId="{7C7643C4-A4FA-4F6A-A346-A44E35148677}" type="presOf" srcId="{8DF80347-DB61-436B-80FD-93CF088F4C2E}" destId="{0EB49507-5970-4D65-A9D4-B0F93881E93E}" srcOrd="0" destOrd="0" presId="urn:microsoft.com/office/officeart/2005/8/layout/process1"/>
    <dgm:cxn modelId="{08E92D23-6CE9-4BB2-ADA3-57E342BCDEC9}" srcId="{E8CCAE17-3CD6-4727-84A7-BF9783026F6E}" destId="{7DA57276-A7F3-4EC8-B306-C702E3FF1465}" srcOrd="2" destOrd="0" parTransId="{D2F54D99-2BA3-4754-B1A1-0CB09BBEB034}" sibTransId="{F41D412E-EDFB-4A5E-B1B4-6BEDBEE20C54}"/>
    <dgm:cxn modelId="{EB17EA71-2C26-453F-BC83-03E433D0AF74}" type="presOf" srcId="{E8CCAE17-3CD6-4727-84A7-BF9783026F6E}" destId="{7A902368-D62F-4179-B3B7-523C370FFC0A}" srcOrd="0" destOrd="0" presId="urn:microsoft.com/office/officeart/2005/8/layout/process1"/>
    <dgm:cxn modelId="{6AC3D22D-7F9C-4A4A-B6E1-7A6D63100CE6}" type="presOf" srcId="{A3AB1C43-B2F2-4C08-A742-9533B2C56284}" destId="{A902CC16-E842-4ECF-A930-F4D1776F4E00}" srcOrd="0" destOrd="0" presId="urn:microsoft.com/office/officeart/2005/8/layout/process1"/>
    <dgm:cxn modelId="{BB5BB717-F4CF-4459-8AD3-43BFADC6B6EC}" srcId="{E8CCAE17-3CD6-4727-84A7-BF9783026F6E}" destId="{E8DCAF6C-D5FE-4898-ADE4-B969228F6498}" srcOrd="1" destOrd="0" parTransId="{EDE9CECA-9ABE-4FF4-9933-C32F61279349}" sibTransId="{8DF80347-DB61-436B-80FD-93CF088F4C2E}"/>
    <dgm:cxn modelId="{3190BA2B-F62D-4F39-95B6-D3C41B7D7C45}" type="presOf" srcId="{F41D412E-EDFB-4A5E-B1B4-6BEDBEE20C54}" destId="{F12C9B93-095B-49BF-A50D-367765666547}" srcOrd="1" destOrd="0" presId="urn:microsoft.com/office/officeart/2005/8/layout/process1"/>
    <dgm:cxn modelId="{E6E7911A-AF5A-43A9-92AF-115EA08F2C5C}" type="presOf" srcId="{3A1C9990-FF97-498C-8B28-D171C43F8B45}" destId="{7F7F5FAA-C473-4BC2-9C2B-FC2736F94D50}" srcOrd="1" destOrd="0" presId="urn:microsoft.com/office/officeart/2005/8/layout/process1"/>
    <dgm:cxn modelId="{EB3A3676-A59B-4BDA-AA99-8704ED8E724C}" type="presOf" srcId="{E8DCAF6C-D5FE-4898-ADE4-B969228F6498}" destId="{685BDB29-CE87-464E-ABF0-E250F8A158AC}" srcOrd="0" destOrd="0" presId="urn:microsoft.com/office/officeart/2005/8/layout/process1"/>
    <dgm:cxn modelId="{5B74CCEC-8D1F-4540-8AC7-D072B9C4E53F}" srcId="{E8CCAE17-3CD6-4727-84A7-BF9783026F6E}" destId="{BCD37949-54ED-4BEB-98C0-57A7A5EF6CBB}" srcOrd="4" destOrd="0" parTransId="{A46523C9-05FD-4DB3-89E0-CC60403B5748}" sibTransId="{3A1C9990-FF97-498C-8B28-D171C43F8B45}"/>
    <dgm:cxn modelId="{30641126-D6D3-446B-A125-747F9DE85023}" type="presOf" srcId="{C0E580CA-5B70-4F1A-B62E-7E9DE0A0D42E}" destId="{34751FBB-1C73-419D-8719-68C91641F21E}" srcOrd="0" destOrd="0" presId="urn:microsoft.com/office/officeart/2005/8/layout/process1"/>
    <dgm:cxn modelId="{1241C395-2696-4C12-9E56-83D68CA76E6D}" type="presOf" srcId="{C0E580CA-5B70-4F1A-B62E-7E9DE0A0D42E}" destId="{5C056652-3DD4-4BCE-8640-B831986A30CE}" srcOrd="1" destOrd="0" presId="urn:microsoft.com/office/officeart/2005/8/layout/process1"/>
    <dgm:cxn modelId="{07B3DC88-C29A-488E-84E4-1F2071CAD6EA}" type="presOf" srcId="{7FEA45AF-5284-4741-8052-F903667A5D58}" destId="{1080CB80-38A4-4776-86AD-B4D1E10513DD}" srcOrd="0" destOrd="0" presId="urn:microsoft.com/office/officeart/2005/8/layout/process1"/>
    <dgm:cxn modelId="{5A10CC5B-9DA7-4318-A5D9-8E0B5C139B5E}" type="presOf" srcId="{BCD37949-54ED-4BEB-98C0-57A7A5EF6CBB}" destId="{1A0647F6-4E53-4F95-A782-316017BF7689}" srcOrd="0" destOrd="0" presId="urn:microsoft.com/office/officeart/2005/8/layout/process1"/>
    <dgm:cxn modelId="{BE5052C7-27A5-4BBD-9767-D0A854C51451}" type="presOf" srcId="{F41D412E-EDFB-4A5E-B1B4-6BEDBEE20C54}" destId="{8158DCF3-7ABF-4305-B229-EEF9042115BB}" srcOrd="0" destOrd="0" presId="urn:microsoft.com/office/officeart/2005/8/layout/process1"/>
    <dgm:cxn modelId="{E62724FF-DCF1-44ED-8A31-099D487B6B0C}" srcId="{E8CCAE17-3CD6-4727-84A7-BF9783026F6E}" destId="{C20CDAFF-56B5-45D5-826B-11CC392BDE86}" srcOrd="3" destOrd="0" parTransId="{C34A3FB3-EEEF-452D-8D22-AF43F3A23DEB}" sibTransId="{A3AB1C43-B2F2-4C08-A742-9533B2C56284}"/>
    <dgm:cxn modelId="{5117D428-CF1F-4218-9341-AF50B64DEFD9}" srcId="{E8CCAE17-3CD6-4727-84A7-BF9783026F6E}" destId="{7FEA45AF-5284-4741-8052-F903667A5D58}" srcOrd="0" destOrd="0" parTransId="{110F723A-4541-43C3-846E-DC9D4222ACFA}" sibTransId="{C0E580CA-5B70-4F1A-B62E-7E9DE0A0D42E}"/>
    <dgm:cxn modelId="{A933A01D-A9A3-4531-9AAF-51C83C3783A0}" srcId="{E8CCAE17-3CD6-4727-84A7-BF9783026F6E}" destId="{167AF195-5121-4282-A709-A7CDFEC59031}" srcOrd="5" destOrd="0" parTransId="{08BED87F-4007-4065-B7BD-96188C9DCC05}" sibTransId="{A10114A4-AB74-4D02-8FC7-2057DA5D1AF8}"/>
    <dgm:cxn modelId="{211A8C5C-39EF-4483-8A79-2AADD2A5156F}" type="presOf" srcId="{A10114A4-AB74-4D02-8FC7-2057DA5D1AF8}" destId="{67EF5277-2575-45FF-BA92-7E4CF9AA65EA}" srcOrd="0" destOrd="0" presId="urn:microsoft.com/office/officeart/2005/8/layout/process1"/>
    <dgm:cxn modelId="{2FD1C897-CCCD-4A98-BC3B-0A189A081BE1}" srcId="{E8CCAE17-3CD6-4727-84A7-BF9783026F6E}" destId="{47406744-B51D-48C5-BB58-42DC3A7567E3}" srcOrd="6" destOrd="0" parTransId="{0A2C098D-3BCA-4F22-9266-E7A8036070D6}" sibTransId="{323E11A7-F9B6-45A2-9932-A01C06BFC374}"/>
    <dgm:cxn modelId="{614C64CD-B6C3-4CD6-9635-500E12D219C6}" type="presOf" srcId="{C20CDAFF-56B5-45D5-826B-11CC392BDE86}" destId="{C41B442F-C8F0-46ED-B2D9-5A2C74DC7F6E}" srcOrd="0" destOrd="0" presId="urn:microsoft.com/office/officeart/2005/8/layout/process1"/>
    <dgm:cxn modelId="{F5B86314-E8ED-4FCB-95C0-ED4E4AF7516D}" type="presOf" srcId="{7DA57276-A7F3-4EC8-B306-C702E3FF1465}" destId="{7DC188F4-6D7A-4E75-B282-0B1C511829B4}" srcOrd="0" destOrd="0" presId="urn:microsoft.com/office/officeart/2005/8/layout/process1"/>
    <dgm:cxn modelId="{2E5545B5-5069-4FB0-92C5-E56C60A31A51}" type="presOf" srcId="{47406744-B51D-48C5-BB58-42DC3A7567E3}" destId="{CFD827F6-9D5A-4B8C-9951-AC3F042D16AB}" srcOrd="0" destOrd="0" presId="urn:microsoft.com/office/officeart/2005/8/layout/process1"/>
    <dgm:cxn modelId="{0FC057F5-3327-4B18-9D0F-235DF8DE5FD6}" type="presOf" srcId="{A3AB1C43-B2F2-4C08-A742-9533B2C56284}" destId="{07AEB523-506A-4ACC-9454-3DE589A238E9}" srcOrd="1" destOrd="0" presId="urn:microsoft.com/office/officeart/2005/8/layout/process1"/>
    <dgm:cxn modelId="{A7213B2F-3A7F-4A7E-B194-121800B92ADE}" type="presParOf" srcId="{7A902368-D62F-4179-B3B7-523C370FFC0A}" destId="{1080CB80-38A4-4776-86AD-B4D1E10513DD}" srcOrd="0" destOrd="0" presId="urn:microsoft.com/office/officeart/2005/8/layout/process1"/>
    <dgm:cxn modelId="{9811CBC7-D83C-48F5-8339-D469984BAE95}" type="presParOf" srcId="{7A902368-D62F-4179-B3B7-523C370FFC0A}" destId="{34751FBB-1C73-419D-8719-68C91641F21E}" srcOrd="1" destOrd="0" presId="urn:microsoft.com/office/officeart/2005/8/layout/process1"/>
    <dgm:cxn modelId="{D49DE76A-C770-4068-84BA-D78B9807A9F3}" type="presParOf" srcId="{34751FBB-1C73-419D-8719-68C91641F21E}" destId="{5C056652-3DD4-4BCE-8640-B831986A30CE}" srcOrd="0" destOrd="0" presId="urn:microsoft.com/office/officeart/2005/8/layout/process1"/>
    <dgm:cxn modelId="{8B50CF92-D889-4AC9-A06C-E7E52A6823AE}" type="presParOf" srcId="{7A902368-D62F-4179-B3B7-523C370FFC0A}" destId="{685BDB29-CE87-464E-ABF0-E250F8A158AC}" srcOrd="2" destOrd="0" presId="urn:microsoft.com/office/officeart/2005/8/layout/process1"/>
    <dgm:cxn modelId="{DC6339A8-43E3-4FD4-A117-E18713D5D532}" type="presParOf" srcId="{7A902368-D62F-4179-B3B7-523C370FFC0A}" destId="{0EB49507-5970-4D65-A9D4-B0F93881E93E}" srcOrd="3" destOrd="0" presId="urn:microsoft.com/office/officeart/2005/8/layout/process1"/>
    <dgm:cxn modelId="{5D350601-A52F-45CD-A721-370E8B8C0D9F}" type="presParOf" srcId="{0EB49507-5970-4D65-A9D4-B0F93881E93E}" destId="{43034854-46C5-434F-85DB-5DB44B73FC83}" srcOrd="0" destOrd="0" presId="urn:microsoft.com/office/officeart/2005/8/layout/process1"/>
    <dgm:cxn modelId="{A819F6D4-BDCA-4274-AAB8-327E32BB520A}" type="presParOf" srcId="{7A902368-D62F-4179-B3B7-523C370FFC0A}" destId="{7DC188F4-6D7A-4E75-B282-0B1C511829B4}" srcOrd="4" destOrd="0" presId="urn:microsoft.com/office/officeart/2005/8/layout/process1"/>
    <dgm:cxn modelId="{4355DAA2-81AA-446B-A27D-0C7FE8C18C90}" type="presParOf" srcId="{7A902368-D62F-4179-B3B7-523C370FFC0A}" destId="{8158DCF3-7ABF-4305-B229-EEF9042115BB}" srcOrd="5" destOrd="0" presId="urn:microsoft.com/office/officeart/2005/8/layout/process1"/>
    <dgm:cxn modelId="{609F5645-CB9C-4638-9482-7E9D1F21AA7F}" type="presParOf" srcId="{8158DCF3-7ABF-4305-B229-EEF9042115BB}" destId="{F12C9B93-095B-49BF-A50D-367765666547}" srcOrd="0" destOrd="0" presId="urn:microsoft.com/office/officeart/2005/8/layout/process1"/>
    <dgm:cxn modelId="{C378A020-2285-4E23-877D-C30B49AC038D}" type="presParOf" srcId="{7A902368-D62F-4179-B3B7-523C370FFC0A}" destId="{C41B442F-C8F0-46ED-B2D9-5A2C74DC7F6E}" srcOrd="6" destOrd="0" presId="urn:microsoft.com/office/officeart/2005/8/layout/process1"/>
    <dgm:cxn modelId="{EF43241A-8A69-4FB1-846D-6B0EEC5CC51E}" type="presParOf" srcId="{7A902368-D62F-4179-B3B7-523C370FFC0A}" destId="{A902CC16-E842-4ECF-A930-F4D1776F4E00}" srcOrd="7" destOrd="0" presId="urn:microsoft.com/office/officeart/2005/8/layout/process1"/>
    <dgm:cxn modelId="{B6D2BADC-94DE-4B01-B071-98D3EEA06624}" type="presParOf" srcId="{A902CC16-E842-4ECF-A930-F4D1776F4E00}" destId="{07AEB523-506A-4ACC-9454-3DE589A238E9}" srcOrd="0" destOrd="0" presId="urn:microsoft.com/office/officeart/2005/8/layout/process1"/>
    <dgm:cxn modelId="{7947244A-3D0E-46CF-B94D-7293B9AA19A6}" type="presParOf" srcId="{7A902368-D62F-4179-B3B7-523C370FFC0A}" destId="{1A0647F6-4E53-4F95-A782-316017BF7689}" srcOrd="8" destOrd="0" presId="urn:microsoft.com/office/officeart/2005/8/layout/process1"/>
    <dgm:cxn modelId="{85D00BE3-7CEC-43AC-A2F5-79504A4E5D18}" type="presParOf" srcId="{7A902368-D62F-4179-B3B7-523C370FFC0A}" destId="{38AD9F47-3E99-4828-BF14-0154FAF71FF5}" srcOrd="9" destOrd="0" presId="urn:microsoft.com/office/officeart/2005/8/layout/process1"/>
    <dgm:cxn modelId="{82B93290-854F-4B54-A3D8-149B1F4F26A6}" type="presParOf" srcId="{38AD9F47-3E99-4828-BF14-0154FAF71FF5}" destId="{7F7F5FAA-C473-4BC2-9C2B-FC2736F94D50}" srcOrd="0" destOrd="0" presId="urn:microsoft.com/office/officeart/2005/8/layout/process1"/>
    <dgm:cxn modelId="{2D8ED09B-16C3-47D4-9A44-8DA1A91CA942}" type="presParOf" srcId="{7A902368-D62F-4179-B3B7-523C370FFC0A}" destId="{0EFD6BF8-CC22-4FC2-9F8C-B90916CB2F27}" srcOrd="10" destOrd="0" presId="urn:microsoft.com/office/officeart/2005/8/layout/process1"/>
    <dgm:cxn modelId="{493C3D11-C00B-4801-8841-DA17CA8A35DF}" type="presParOf" srcId="{7A902368-D62F-4179-B3B7-523C370FFC0A}" destId="{67EF5277-2575-45FF-BA92-7E4CF9AA65EA}" srcOrd="11" destOrd="0" presId="urn:microsoft.com/office/officeart/2005/8/layout/process1"/>
    <dgm:cxn modelId="{707ED547-ECFF-4C01-96D0-AD0207552A1E}" type="presParOf" srcId="{67EF5277-2575-45FF-BA92-7E4CF9AA65EA}" destId="{74F9237F-B60A-43C6-B527-0494FFFB0EC1}" srcOrd="0" destOrd="0" presId="urn:microsoft.com/office/officeart/2005/8/layout/process1"/>
    <dgm:cxn modelId="{32BC429F-962C-4566-8E80-08A0F08F57EB}" type="presParOf" srcId="{7A902368-D62F-4179-B3B7-523C370FFC0A}" destId="{CFD827F6-9D5A-4B8C-9951-AC3F042D16A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CCAE17-3CD6-4727-84A7-BF9783026F6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FEA45AF-5284-4741-8052-F903667A5D58}">
      <dgm:prSet phldrT="[Text]"/>
      <dgm:spPr/>
      <dgm:t>
        <a:bodyPr/>
        <a:lstStyle/>
        <a:p>
          <a:r>
            <a:rPr lang="en-US" dirty="0"/>
            <a:t>Video frames</a:t>
          </a:r>
        </a:p>
      </dgm:t>
    </dgm:pt>
    <dgm:pt modelId="{110F723A-4541-43C3-846E-DC9D4222ACFA}" type="parTrans" cxnId="{5117D428-CF1F-4218-9341-AF50B64DEFD9}">
      <dgm:prSet/>
      <dgm:spPr/>
      <dgm:t>
        <a:bodyPr/>
        <a:lstStyle/>
        <a:p>
          <a:endParaRPr lang="en-US"/>
        </a:p>
      </dgm:t>
    </dgm:pt>
    <dgm:pt modelId="{C0E580CA-5B70-4F1A-B62E-7E9DE0A0D42E}" type="sibTrans" cxnId="{5117D428-CF1F-4218-9341-AF50B64DEFD9}">
      <dgm:prSet/>
      <dgm:spPr/>
      <dgm:t>
        <a:bodyPr/>
        <a:lstStyle/>
        <a:p>
          <a:endParaRPr lang="en-US"/>
        </a:p>
      </dgm:t>
    </dgm:pt>
    <dgm:pt modelId="{E8DCAF6C-D5FE-4898-ADE4-B969228F6498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EDE9CECA-9ABE-4FF4-9933-C32F61279349}" type="parTrans" cxnId="{BB5BB717-F4CF-4459-8AD3-43BFADC6B6EC}">
      <dgm:prSet/>
      <dgm:spPr/>
      <dgm:t>
        <a:bodyPr/>
        <a:lstStyle/>
        <a:p>
          <a:endParaRPr lang="en-US"/>
        </a:p>
      </dgm:t>
    </dgm:pt>
    <dgm:pt modelId="{8DF80347-DB61-436B-80FD-93CF088F4C2E}" type="sibTrans" cxnId="{BB5BB717-F4CF-4459-8AD3-43BFADC6B6EC}">
      <dgm:prSet/>
      <dgm:spPr/>
      <dgm:t>
        <a:bodyPr/>
        <a:lstStyle/>
        <a:p>
          <a:endParaRPr lang="en-US"/>
        </a:p>
      </dgm:t>
    </dgm:pt>
    <dgm:pt modelId="{7DA57276-A7F3-4EC8-B306-C702E3FF1465}">
      <dgm:prSet phldrT="[Text]"/>
      <dgm:spPr/>
      <dgm:t>
        <a:bodyPr/>
        <a:lstStyle/>
        <a:p>
          <a:r>
            <a:rPr lang="en-US" dirty="0"/>
            <a:t>Image morphing</a:t>
          </a:r>
        </a:p>
      </dgm:t>
    </dgm:pt>
    <dgm:pt modelId="{D2F54D99-2BA3-4754-B1A1-0CB09BBEB034}" type="parTrans" cxnId="{08E92D23-6CE9-4BB2-ADA3-57E342BCDEC9}">
      <dgm:prSet/>
      <dgm:spPr/>
      <dgm:t>
        <a:bodyPr/>
        <a:lstStyle/>
        <a:p>
          <a:endParaRPr lang="en-US"/>
        </a:p>
      </dgm:t>
    </dgm:pt>
    <dgm:pt modelId="{F41D412E-EDFB-4A5E-B1B4-6BEDBEE20C54}" type="sibTrans" cxnId="{08E92D23-6CE9-4BB2-ADA3-57E342BCDEC9}">
      <dgm:prSet/>
      <dgm:spPr/>
      <dgm:t>
        <a:bodyPr/>
        <a:lstStyle/>
        <a:p>
          <a:endParaRPr lang="en-US"/>
        </a:p>
      </dgm:t>
    </dgm:pt>
    <dgm:pt modelId="{C20CDAFF-56B5-45D5-826B-11CC392BDE86}">
      <dgm:prSet/>
      <dgm:spPr/>
      <dgm:t>
        <a:bodyPr/>
        <a:lstStyle/>
        <a:p>
          <a:r>
            <a:rPr lang="en-US" dirty="0"/>
            <a:t>Contour detection</a:t>
          </a:r>
        </a:p>
      </dgm:t>
    </dgm:pt>
    <dgm:pt modelId="{C34A3FB3-EEEF-452D-8D22-AF43F3A23DEB}" type="parTrans" cxnId="{E62724FF-DCF1-44ED-8A31-099D487B6B0C}">
      <dgm:prSet/>
      <dgm:spPr/>
      <dgm:t>
        <a:bodyPr/>
        <a:lstStyle/>
        <a:p>
          <a:endParaRPr lang="en-US"/>
        </a:p>
      </dgm:t>
    </dgm:pt>
    <dgm:pt modelId="{A3AB1C43-B2F2-4C08-A742-9533B2C56284}" type="sibTrans" cxnId="{E62724FF-DCF1-44ED-8A31-099D487B6B0C}">
      <dgm:prSet/>
      <dgm:spPr/>
      <dgm:t>
        <a:bodyPr/>
        <a:lstStyle/>
        <a:p>
          <a:endParaRPr lang="en-US"/>
        </a:p>
      </dgm:t>
    </dgm:pt>
    <dgm:pt modelId="{BCD37949-54ED-4BEB-98C0-57A7A5EF6CBB}">
      <dgm:prSet/>
      <dgm:spPr/>
      <dgm:t>
        <a:bodyPr/>
        <a:lstStyle/>
        <a:p>
          <a:r>
            <a:rPr lang="en-US" dirty="0"/>
            <a:t>Contour extraction</a:t>
          </a:r>
        </a:p>
      </dgm:t>
    </dgm:pt>
    <dgm:pt modelId="{A46523C9-05FD-4DB3-89E0-CC60403B5748}" type="parTrans" cxnId="{5B74CCEC-8D1F-4540-8AC7-D072B9C4E53F}">
      <dgm:prSet/>
      <dgm:spPr/>
      <dgm:t>
        <a:bodyPr/>
        <a:lstStyle/>
        <a:p>
          <a:endParaRPr lang="en-US"/>
        </a:p>
      </dgm:t>
    </dgm:pt>
    <dgm:pt modelId="{3A1C9990-FF97-498C-8B28-D171C43F8B45}" type="sibTrans" cxnId="{5B74CCEC-8D1F-4540-8AC7-D072B9C4E53F}">
      <dgm:prSet/>
      <dgm:spPr/>
      <dgm:t>
        <a:bodyPr/>
        <a:lstStyle/>
        <a:p>
          <a:endParaRPr lang="en-US"/>
        </a:p>
      </dgm:t>
    </dgm:pt>
    <dgm:pt modelId="{167AF195-5121-4282-A709-A7CDFEC59031}">
      <dgm:prSet/>
      <dgm:spPr/>
      <dgm:t>
        <a:bodyPr/>
        <a:lstStyle/>
        <a:p>
          <a:r>
            <a:rPr lang="en-US" dirty="0"/>
            <a:t>Masked image</a:t>
          </a:r>
        </a:p>
      </dgm:t>
    </dgm:pt>
    <dgm:pt modelId="{08BED87F-4007-4065-B7BD-96188C9DCC05}" type="parTrans" cxnId="{A933A01D-A9A3-4531-9AAF-51C83C3783A0}">
      <dgm:prSet/>
      <dgm:spPr/>
      <dgm:t>
        <a:bodyPr/>
        <a:lstStyle/>
        <a:p>
          <a:endParaRPr lang="en-US"/>
        </a:p>
      </dgm:t>
    </dgm:pt>
    <dgm:pt modelId="{A10114A4-AB74-4D02-8FC7-2057DA5D1AF8}" type="sibTrans" cxnId="{A933A01D-A9A3-4531-9AAF-51C83C3783A0}">
      <dgm:prSet/>
      <dgm:spPr/>
      <dgm:t>
        <a:bodyPr/>
        <a:lstStyle/>
        <a:p>
          <a:endParaRPr lang="en-US"/>
        </a:p>
      </dgm:t>
    </dgm:pt>
    <dgm:pt modelId="{47406744-B51D-48C5-BB58-42DC3A7567E3}">
      <dgm:prSet/>
      <dgm:spPr/>
      <dgm:t>
        <a:bodyPr/>
        <a:lstStyle/>
        <a:p>
          <a:r>
            <a:rPr lang="en-US" dirty="0"/>
            <a:t>Bitwise operation</a:t>
          </a:r>
        </a:p>
      </dgm:t>
    </dgm:pt>
    <dgm:pt modelId="{0A2C098D-3BCA-4F22-9266-E7A8036070D6}" type="parTrans" cxnId="{2FD1C897-CCCD-4A98-BC3B-0A189A081BE1}">
      <dgm:prSet/>
      <dgm:spPr/>
      <dgm:t>
        <a:bodyPr/>
        <a:lstStyle/>
        <a:p>
          <a:endParaRPr lang="en-US"/>
        </a:p>
      </dgm:t>
    </dgm:pt>
    <dgm:pt modelId="{323E11A7-F9B6-45A2-9932-A01C06BFC374}" type="sibTrans" cxnId="{2FD1C897-CCCD-4A98-BC3B-0A189A081BE1}">
      <dgm:prSet/>
      <dgm:spPr/>
      <dgm:t>
        <a:bodyPr/>
        <a:lstStyle/>
        <a:p>
          <a:endParaRPr lang="en-US"/>
        </a:p>
      </dgm:t>
    </dgm:pt>
    <dgm:pt modelId="{36EE89AB-2D3F-4D0D-966A-CCE35088BF43}">
      <dgm:prSet/>
      <dgm:spPr/>
      <dgm:t>
        <a:bodyPr/>
        <a:lstStyle/>
        <a:p>
          <a:r>
            <a:rPr lang="en-US" dirty="0"/>
            <a:t>Template matching</a:t>
          </a:r>
        </a:p>
      </dgm:t>
    </dgm:pt>
    <dgm:pt modelId="{4F1D3A12-EE92-4664-94B9-A9A91EB829A2}" type="parTrans" cxnId="{0B3C16BC-E4A6-4550-9CED-308D0F6F7FA4}">
      <dgm:prSet/>
      <dgm:spPr/>
      <dgm:t>
        <a:bodyPr/>
        <a:lstStyle/>
        <a:p>
          <a:endParaRPr lang="en-US"/>
        </a:p>
      </dgm:t>
    </dgm:pt>
    <dgm:pt modelId="{2454C988-DF72-4FFD-9CBE-8275EE42B006}" type="sibTrans" cxnId="{0B3C16BC-E4A6-4550-9CED-308D0F6F7FA4}">
      <dgm:prSet/>
      <dgm:spPr/>
      <dgm:t>
        <a:bodyPr/>
        <a:lstStyle/>
        <a:p>
          <a:endParaRPr lang="en-US"/>
        </a:p>
      </dgm:t>
    </dgm:pt>
    <dgm:pt modelId="{83C276A4-7FAD-478C-B249-3FEBBB42615F}">
      <dgm:prSet/>
      <dgm:spPr/>
      <dgm:t>
        <a:bodyPr/>
        <a:lstStyle/>
        <a:p>
          <a:r>
            <a:rPr lang="en-US" dirty="0"/>
            <a:t>Defect image</a:t>
          </a:r>
        </a:p>
      </dgm:t>
    </dgm:pt>
    <dgm:pt modelId="{DE129F1D-0243-4388-8956-D960AE1DB152}" type="parTrans" cxnId="{8204873B-74F8-47B5-B24D-1AAB12D3C9A7}">
      <dgm:prSet/>
      <dgm:spPr/>
      <dgm:t>
        <a:bodyPr/>
        <a:lstStyle/>
        <a:p>
          <a:endParaRPr lang="en-US"/>
        </a:p>
      </dgm:t>
    </dgm:pt>
    <dgm:pt modelId="{63EA95D4-30A7-468F-B442-FFB6968AB81C}" type="sibTrans" cxnId="{8204873B-74F8-47B5-B24D-1AAB12D3C9A7}">
      <dgm:prSet/>
      <dgm:spPr/>
      <dgm:t>
        <a:bodyPr/>
        <a:lstStyle/>
        <a:p>
          <a:endParaRPr lang="en-US"/>
        </a:p>
      </dgm:t>
    </dgm:pt>
    <dgm:pt modelId="{7A902368-D62F-4179-B3B7-523C370FFC0A}" type="pres">
      <dgm:prSet presAssocID="{E8CCAE17-3CD6-4727-84A7-BF9783026F6E}" presName="Name0" presStyleCnt="0">
        <dgm:presLayoutVars>
          <dgm:dir/>
          <dgm:resizeHandles val="exact"/>
        </dgm:presLayoutVars>
      </dgm:prSet>
      <dgm:spPr/>
    </dgm:pt>
    <dgm:pt modelId="{1080CB80-38A4-4776-86AD-B4D1E10513DD}" type="pres">
      <dgm:prSet presAssocID="{7FEA45AF-5284-4741-8052-F903667A5D58}" presName="node" presStyleLbl="node1" presStyleIdx="0" presStyleCnt="9" custScaleX="113504" custScaleY="107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51FBB-1C73-419D-8719-68C91641F21E}" type="pres">
      <dgm:prSet presAssocID="{C0E580CA-5B70-4F1A-B62E-7E9DE0A0D42E}" presName="sibTrans" presStyleLbl="sibTrans2D1" presStyleIdx="0" presStyleCnt="8"/>
      <dgm:spPr/>
      <dgm:t>
        <a:bodyPr/>
        <a:lstStyle/>
        <a:p>
          <a:endParaRPr lang="en-US"/>
        </a:p>
      </dgm:t>
    </dgm:pt>
    <dgm:pt modelId="{5C056652-3DD4-4BCE-8640-B831986A30CE}" type="pres">
      <dgm:prSet presAssocID="{C0E580CA-5B70-4F1A-B62E-7E9DE0A0D42E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F65991F2-3559-4C97-91AF-3B5A949BED53}" type="pres">
      <dgm:prSet presAssocID="{36EE89AB-2D3F-4D0D-966A-CCE35088BF43}" presName="node" presStyleLbl="node1" presStyleIdx="1" presStyleCnt="9" custScaleX="115100" custScaleY="1010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A0E53E-E0E5-4ED3-AA00-CA1AAF680FD4}" type="pres">
      <dgm:prSet presAssocID="{2454C988-DF72-4FFD-9CBE-8275EE42B006}" presName="sibTrans" presStyleLbl="sibTrans2D1" presStyleIdx="1" presStyleCnt="8"/>
      <dgm:spPr/>
      <dgm:t>
        <a:bodyPr/>
        <a:lstStyle/>
        <a:p>
          <a:endParaRPr lang="en-US"/>
        </a:p>
      </dgm:t>
    </dgm:pt>
    <dgm:pt modelId="{4E93D097-11EE-40CE-8917-4CE9D5386727}" type="pres">
      <dgm:prSet presAssocID="{2454C988-DF72-4FFD-9CBE-8275EE42B006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C35083EC-B63A-4722-BDCF-5C7081C1742D}" type="pres">
      <dgm:prSet presAssocID="{83C276A4-7FAD-478C-B249-3FEBBB42615F}" presName="node" presStyleLbl="node1" presStyleIdx="2" presStyleCnt="9" custScaleY="978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DCD68F-A009-4FD1-B2B5-31F58E81241B}" type="pres">
      <dgm:prSet presAssocID="{63EA95D4-30A7-468F-B442-FFB6968AB81C}" presName="sibTrans" presStyleLbl="sibTrans2D1" presStyleIdx="2" presStyleCnt="8"/>
      <dgm:spPr/>
      <dgm:t>
        <a:bodyPr/>
        <a:lstStyle/>
        <a:p>
          <a:endParaRPr lang="en-US"/>
        </a:p>
      </dgm:t>
    </dgm:pt>
    <dgm:pt modelId="{68AFCAB7-9AEC-4247-B981-22E8B20E25A2}" type="pres">
      <dgm:prSet presAssocID="{63EA95D4-30A7-468F-B442-FFB6968AB81C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85BDB29-CE87-464E-ABF0-E250F8A158AC}" type="pres">
      <dgm:prSet presAssocID="{E8DCAF6C-D5FE-4898-ADE4-B969228F6498}" presName="node" presStyleLbl="node1" presStyleIdx="3" presStyleCnt="9" custScaleY="107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49507-5970-4D65-A9D4-B0F93881E93E}" type="pres">
      <dgm:prSet presAssocID="{8DF80347-DB61-436B-80FD-93CF088F4C2E}" presName="sibTrans" presStyleLbl="sibTrans2D1" presStyleIdx="3" presStyleCnt="8"/>
      <dgm:spPr/>
      <dgm:t>
        <a:bodyPr/>
        <a:lstStyle/>
        <a:p>
          <a:endParaRPr lang="en-US"/>
        </a:p>
      </dgm:t>
    </dgm:pt>
    <dgm:pt modelId="{43034854-46C5-434F-85DB-5DB44B73FC83}" type="pres">
      <dgm:prSet presAssocID="{8DF80347-DB61-436B-80FD-93CF088F4C2E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7DC188F4-6D7A-4E75-B282-0B1C511829B4}" type="pres">
      <dgm:prSet presAssocID="{7DA57276-A7F3-4EC8-B306-C702E3FF1465}" presName="node" presStyleLbl="node1" presStyleIdx="4" presStyleCnt="9" custScaleY="97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8DCF3-7ABF-4305-B229-EEF9042115BB}" type="pres">
      <dgm:prSet presAssocID="{F41D412E-EDFB-4A5E-B1B4-6BEDBEE20C54}" presName="sibTrans" presStyleLbl="sibTrans2D1" presStyleIdx="4" presStyleCnt="8"/>
      <dgm:spPr/>
      <dgm:t>
        <a:bodyPr/>
        <a:lstStyle/>
        <a:p>
          <a:endParaRPr lang="en-US"/>
        </a:p>
      </dgm:t>
    </dgm:pt>
    <dgm:pt modelId="{F12C9B93-095B-49BF-A50D-367765666547}" type="pres">
      <dgm:prSet presAssocID="{F41D412E-EDFB-4A5E-B1B4-6BEDBEE20C54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C41B442F-C8F0-46ED-B2D9-5A2C74DC7F6E}" type="pres">
      <dgm:prSet presAssocID="{C20CDAFF-56B5-45D5-826B-11CC392BDE86}" presName="node" presStyleLbl="node1" presStyleIdx="5" presStyleCnt="9" custScaleY="103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2CC16-E842-4ECF-A930-F4D1776F4E00}" type="pres">
      <dgm:prSet presAssocID="{A3AB1C43-B2F2-4C08-A742-9533B2C56284}" presName="sibTrans" presStyleLbl="sibTrans2D1" presStyleIdx="5" presStyleCnt="8"/>
      <dgm:spPr/>
      <dgm:t>
        <a:bodyPr/>
        <a:lstStyle/>
        <a:p>
          <a:endParaRPr lang="en-US"/>
        </a:p>
      </dgm:t>
    </dgm:pt>
    <dgm:pt modelId="{07AEB523-506A-4ACC-9454-3DE589A238E9}" type="pres">
      <dgm:prSet presAssocID="{A3AB1C43-B2F2-4C08-A742-9533B2C56284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1A0647F6-4E53-4F95-A782-316017BF7689}" type="pres">
      <dgm:prSet presAssocID="{BCD37949-54ED-4BEB-98C0-57A7A5EF6CBB}" presName="node" presStyleLbl="node1" presStyleIdx="6" presStyleCnt="9" custScaleX="119118" custScaleY="97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AD9F47-3E99-4828-BF14-0154FAF71FF5}" type="pres">
      <dgm:prSet presAssocID="{3A1C9990-FF97-498C-8B28-D171C43F8B45}" presName="sibTrans" presStyleLbl="sibTrans2D1" presStyleIdx="6" presStyleCnt="8"/>
      <dgm:spPr/>
      <dgm:t>
        <a:bodyPr/>
        <a:lstStyle/>
        <a:p>
          <a:endParaRPr lang="en-US"/>
        </a:p>
      </dgm:t>
    </dgm:pt>
    <dgm:pt modelId="{7F7F5FAA-C473-4BC2-9C2B-FC2736F94D50}" type="pres">
      <dgm:prSet presAssocID="{3A1C9990-FF97-498C-8B28-D171C43F8B45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0EFD6BF8-CC22-4FC2-9F8C-B90916CB2F27}" type="pres">
      <dgm:prSet presAssocID="{167AF195-5121-4282-A709-A7CDFEC59031}" presName="node" presStyleLbl="node1" presStyleIdx="7" presStyleCnt="9" custScaleY="100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F5277-2575-45FF-BA92-7E4CF9AA65EA}" type="pres">
      <dgm:prSet presAssocID="{A10114A4-AB74-4D02-8FC7-2057DA5D1AF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74F9237F-B60A-43C6-B527-0494FFFB0EC1}" type="pres">
      <dgm:prSet presAssocID="{A10114A4-AB74-4D02-8FC7-2057DA5D1AF8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CFD827F6-9D5A-4B8C-9951-AC3F042D16AB}" type="pres">
      <dgm:prSet presAssocID="{47406744-B51D-48C5-BB58-42DC3A7567E3}" presName="node" presStyleLbl="node1" presStyleIdx="8" presStyleCnt="9" custScaleY="97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10CC5B-9DA7-4318-A5D9-8E0B5C139B5E}" type="presOf" srcId="{BCD37949-54ED-4BEB-98C0-57A7A5EF6CBB}" destId="{1A0647F6-4E53-4F95-A782-316017BF7689}" srcOrd="0" destOrd="0" presId="urn:microsoft.com/office/officeart/2005/8/layout/process1"/>
    <dgm:cxn modelId="{D89CC224-C6E9-4E8D-9D1D-30C228B3D871}" type="presOf" srcId="{83C276A4-7FAD-478C-B249-3FEBBB42615F}" destId="{C35083EC-B63A-4722-BDCF-5C7081C1742D}" srcOrd="0" destOrd="0" presId="urn:microsoft.com/office/officeart/2005/8/layout/process1"/>
    <dgm:cxn modelId="{BE5052C7-27A5-4BBD-9767-D0A854C51451}" type="presOf" srcId="{F41D412E-EDFB-4A5E-B1B4-6BEDBEE20C54}" destId="{8158DCF3-7ABF-4305-B229-EEF9042115BB}" srcOrd="0" destOrd="0" presId="urn:microsoft.com/office/officeart/2005/8/layout/process1"/>
    <dgm:cxn modelId="{5117D428-CF1F-4218-9341-AF50B64DEFD9}" srcId="{E8CCAE17-3CD6-4727-84A7-BF9783026F6E}" destId="{7FEA45AF-5284-4741-8052-F903667A5D58}" srcOrd="0" destOrd="0" parTransId="{110F723A-4541-43C3-846E-DC9D4222ACFA}" sibTransId="{C0E580CA-5B70-4F1A-B62E-7E9DE0A0D42E}"/>
    <dgm:cxn modelId="{5FD8DA19-AF2A-433F-8C68-9A418D75EF25}" type="presOf" srcId="{36EE89AB-2D3F-4D0D-966A-CCE35088BF43}" destId="{F65991F2-3559-4C97-91AF-3B5A949BED53}" srcOrd="0" destOrd="0" presId="urn:microsoft.com/office/officeart/2005/8/layout/process1"/>
    <dgm:cxn modelId="{5B74CCEC-8D1F-4540-8AC7-D072B9C4E53F}" srcId="{E8CCAE17-3CD6-4727-84A7-BF9783026F6E}" destId="{BCD37949-54ED-4BEB-98C0-57A7A5EF6CBB}" srcOrd="6" destOrd="0" parTransId="{A46523C9-05FD-4DB3-89E0-CC60403B5748}" sibTransId="{3A1C9990-FF97-498C-8B28-D171C43F8B45}"/>
    <dgm:cxn modelId="{08E92D23-6CE9-4BB2-ADA3-57E342BCDEC9}" srcId="{E8CCAE17-3CD6-4727-84A7-BF9783026F6E}" destId="{7DA57276-A7F3-4EC8-B306-C702E3FF1465}" srcOrd="4" destOrd="0" parTransId="{D2F54D99-2BA3-4754-B1A1-0CB09BBEB034}" sibTransId="{F41D412E-EDFB-4A5E-B1B4-6BEDBEE20C54}"/>
    <dgm:cxn modelId="{211A8C5C-39EF-4483-8A79-2AADD2A5156F}" type="presOf" srcId="{A10114A4-AB74-4D02-8FC7-2057DA5D1AF8}" destId="{67EF5277-2575-45FF-BA92-7E4CF9AA65EA}" srcOrd="0" destOrd="0" presId="urn:microsoft.com/office/officeart/2005/8/layout/process1"/>
    <dgm:cxn modelId="{F5B86314-E8ED-4FCB-95C0-ED4E4AF7516D}" type="presOf" srcId="{7DA57276-A7F3-4EC8-B306-C702E3FF1465}" destId="{7DC188F4-6D7A-4E75-B282-0B1C511829B4}" srcOrd="0" destOrd="0" presId="urn:microsoft.com/office/officeart/2005/8/layout/process1"/>
    <dgm:cxn modelId="{6565A2EC-84BB-44B9-A0D0-3A8AE2FB473B}" type="presOf" srcId="{63EA95D4-30A7-468F-B442-FFB6968AB81C}" destId="{C0DCD68F-A009-4FD1-B2B5-31F58E81241B}" srcOrd="0" destOrd="0" presId="urn:microsoft.com/office/officeart/2005/8/layout/process1"/>
    <dgm:cxn modelId="{EB17EA71-2C26-453F-BC83-03E433D0AF74}" type="presOf" srcId="{E8CCAE17-3CD6-4727-84A7-BF9783026F6E}" destId="{7A902368-D62F-4179-B3B7-523C370FFC0A}" srcOrd="0" destOrd="0" presId="urn:microsoft.com/office/officeart/2005/8/layout/process1"/>
    <dgm:cxn modelId="{30641126-D6D3-446B-A125-747F9DE85023}" type="presOf" srcId="{C0E580CA-5B70-4F1A-B62E-7E9DE0A0D42E}" destId="{34751FBB-1C73-419D-8719-68C91641F21E}" srcOrd="0" destOrd="0" presId="urn:microsoft.com/office/officeart/2005/8/layout/process1"/>
    <dgm:cxn modelId="{2E7FA872-2846-433C-A982-318AA93E9E73}" type="presOf" srcId="{167AF195-5121-4282-A709-A7CDFEC59031}" destId="{0EFD6BF8-CC22-4FC2-9F8C-B90916CB2F27}" srcOrd="0" destOrd="0" presId="urn:microsoft.com/office/officeart/2005/8/layout/process1"/>
    <dgm:cxn modelId="{3190BA2B-F62D-4F39-95B6-D3C41B7D7C45}" type="presOf" srcId="{F41D412E-EDFB-4A5E-B1B4-6BEDBEE20C54}" destId="{F12C9B93-095B-49BF-A50D-367765666547}" srcOrd="1" destOrd="0" presId="urn:microsoft.com/office/officeart/2005/8/layout/process1"/>
    <dgm:cxn modelId="{034304BD-1CED-4EE2-B63D-1E7B39EA9FA2}" type="presOf" srcId="{63EA95D4-30A7-468F-B442-FFB6968AB81C}" destId="{68AFCAB7-9AEC-4247-B981-22E8B20E25A2}" srcOrd="1" destOrd="0" presId="urn:microsoft.com/office/officeart/2005/8/layout/process1"/>
    <dgm:cxn modelId="{F86AB6DB-7DD7-4909-96B9-A81966AA2AC0}" type="presOf" srcId="{8DF80347-DB61-436B-80FD-93CF088F4C2E}" destId="{43034854-46C5-434F-85DB-5DB44B73FC83}" srcOrd="1" destOrd="0" presId="urn:microsoft.com/office/officeart/2005/8/layout/process1"/>
    <dgm:cxn modelId="{66BBFFC4-2894-4141-AA00-EDFA18900E61}" type="presOf" srcId="{2454C988-DF72-4FFD-9CBE-8275EE42B006}" destId="{ACA0E53E-E0E5-4ED3-AA00-CA1AAF680FD4}" srcOrd="0" destOrd="0" presId="urn:microsoft.com/office/officeart/2005/8/layout/process1"/>
    <dgm:cxn modelId="{07B3DC88-C29A-488E-84E4-1F2071CAD6EA}" type="presOf" srcId="{7FEA45AF-5284-4741-8052-F903667A5D58}" destId="{1080CB80-38A4-4776-86AD-B4D1E10513DD}" srcOrd="0" destOrd="0" presId="urn:microsoft.com/office/officeart/2005/8/layout/process1"/>
    <dgm:cxn modelId="{2FD1C897-CCCD-4A98-BC3B-0A189A081BE1}" srcId="{E8CCAE17-3CD6-4727-84A7-BF9783026F6E}" destId="{47406744-B51D-48C5-BB58-42DC3A7567E3}" srcOrd="8" destOrd="0" parTransId="{0A2C098D-3BCA-4F22-9266-E7A8036070D6}" sibTransId="{323E11A7-F9B6-45A2-9932-A01C06BFC374}"/>
    <dgm:cxn modelId="{57BCB966-1ABD-4372-BF89-C97E8CEF5A28}" type="presOf" srcId="{2454C988-DF72-4FFD-9CBE-8275EE42B006}" destId="{4E93D097-11EE-40CE-8917-4CE9D5386727}" srcOrd="1" destOrd="0" presId="urn:microsoft.com/office/officeart/2005/8/layout/process1"/>
    <dgm:cxn modelId="{0B3C16BC-E4A6-4550-9CED-308D0F6F7FA4}" srcId="{E8CCAE17-3CD6-4727-84A7-BF9783026F6E}" destId="{36EE89AB-2D3F-4D0D-966A-CCE35088BF43}" srcOrd="1" destOrd="0" parTransId="{4F1D3A12-EE92-4664-94B9-A9A91EB829A2}" sibTransId="{2454C988-DF72-4FFD-9CBE-8275EE42B006}"/>
    <dgm:cxn modelId="{2E5545B5-5069-4FB0-92C5-E56C60A31A51}" type="presOf" srcId="{47406744-B51D-48C5-BB58-42DC3A7567E3}" destId="{CFD827F6-9D5A-4B8C-9951-AC3F042D16AB}" srcOrd="0" destOrd="0" presId="urn:microsoft.com/office/officeart/2005/8/layout/process1"/>
    <dgm:cxn modelId="{0FC057F5-3327-4B18-9D0F-235DF8DE5FD6}" type="presOf" srcId="{A3AB1C43-B2F2-4C08-A742-9533B2C56284}" destId="{07AEB523-506A-4ACC-9454-3DE589A238E9}" srcOrd="1" destOrd="0" presId="urn:microsoft.com/office/officeart/2005/8/layout/process1"/>
    <dgm:cxn modelId="{A933A01D-A9A3-4531-9AAF-51C83C3783A0}" srcId="{E8CCAE17-3CD6-4727-84A7-BF9783026F6E}" destId="{167AF195-5121-4282-A709-A7CDFEC59031}" srcOrd="7" destOrd="0" parTransId="{08BED87F-4007-4065-B7BD-96188C9DCC05}" sibTransId="{A10114A4-AB74-4D02-8FC7-2057DA5D1AF8}"/>
    <dgm:cxn modelId="{D05F4586-8647-4758-9233-B0A4D918FE47}" type="presOf" srcId="{3A1C9990-FF97-498C-8B28-D171C43F8B45}" destId="{38AD9F47-3E99-4828-BF14-0154FAF71FF5}" srcOrd="0" destOrd="0" presId="urn:microsoft.com/office/officeart/2005/8/layout/process1"/>
    <dgm:cxn modelId="{7C7643C4-A4FA-4F6A-A346-A44E35148677}" type="presOf" srcId="{8DF80347-DB61-436B-80FD-93CF088F4C2E}" destId="{0EB49507-5970-4D65-A9D4-B0F93881E93E}" srcOrd="0" destOrd="0" presId="urn:microsoft.com/office/officeart/2005/8/layout/process1"/>
    <dgm:cxn modelId="{1241C395-2696-4C12-9E56-83D68CA76E6D}" type="presOf" srcId="{C0E580CA-5B70-4F1A-B62E-7E9DE0A0D42E}" destId="{5C056652-3DD4-4BCE-8640-B831986A30CE}" srcOrd="1" destOrd="0" presId="urn:microsoft.com/office/officeart/2005/8/layout/process1"/>
    <dgm:cxn modelId="{6AC3D22D-7F9C-4A4A-B6E1-7A6D63100CE6}" type="presOf" srcId="{A3AB1C43-B2F2-4C08-A742-9533B2C56284}" destId="{A902CC16-E842-4ECF-A930-F4D1776F4E00}" srcOrd="0" destOrd="0" presId="urn:microsoft.com/office/officeart/2005/8/layout/process1"/>
    <dgm:cxn modelId="{BB5BB717-F4CF-4459-8AD3-43BFADC6B6EC}" srcId="{E8CCAE17-3CD6-4727-84A7-BF9783026F6E}" destId="{E8DCAF6C-D5FE-4898-ADE4-B969228F6498}" srcOrd="3" destOrd="0" parTransId="{EDE9CECA-9ABE-4FF4-9933-C32F61279349}" sibTransId="{8DF80347-DB61-436B-80FD-93CF088F4C2E}"/>
    <dgm:cxn modelId="{EB3A3676-A59B-4BDA-AA99-8704ED8E724C}" type="presOf" srcId="{E8DCAF6C-D5FE-4898-ADE4-B969228F6498}" destId="{685BDB29-CE87-464E-ABF0-E250F8A158AC}" srcOrd="0" destOrd="0" presId="urn:microsoft.com/office/officeart/2005/8/layout/process1"/>
    <dgm:cxn modelId="{E6E7911A-AF5A-43A9-92AF-115EA08F2C5C}" type="presOf" srcId="{3A1C9990-FF97-498C-8B28-D171C43F8B45}" destId="{7F7F5FAA-C473-4BC2-9C2B-FC2736F94D50}" srcOrd="1" destOrd="0" presId="urn:microsoft.com/office/officeart/2005/8/layout/process1"/>
    <dgm:cxn modelId="{614C64CD-B6C3-4CD6-9635-500E12D219C6}" type="presOf" srcId="{C20CDAFF-56B5-45D5-826B-11CC392BDE86}" destId="{C41B442F-C8F0-46ED-B2D9-5A2C74DC7F6E}" srcOrd="0" destOrd="0" presId="urn:microsoft.com/office/officeart/2005/8/layout/process1"/>
    <dgm:cxn modelId="{DC8F0E30-2758-4EDE-A68C-7DFF3C7FEEED}" type="presOf" srcId="{A10114A4-AB74-4D02-8FC7-2057DA5D1AF8}" destId="{74F9237F-B60A-43C6-B527-0494FFFB0EC1}" srcOrd="1" destOrd="0" presId="urn:microsoft.com/office/officeart/2005/8/layout/process1"/>
    <dgm:cxn modelId="{E62724FF-DCF1-44ED-8A31-099D487B6B0C}" srcId="{E8CCAE17-3CD6-4727-84A7-BF9783026F6E}" destId="{C20CDAFF-56B5-45D5-826B-11CC392BDE86}" srcOrd="5" destOrd="0" parTransId="{C34A3FB3-EEEF-452D-8D22-AF43F3A23DEB}" sibTransId="{A3AB1C43-B2F2-4C08-A742-9533B2C56284}"/>
    <dgm:cxn modelId="{8204873B-74F8-47B5-B24D-1AAB12D3C9A7}" srcId="{E8CCAE17-3CD6-4727-84A7-BF9783026F6E}" destId="{83C276A4-7FAD-478C-B249-3FEBBB42615F}" srcOrd="2" destOrd="0" parTransId="{DE129F1D-0243-4388-8956-D960AE1DB152}" sibTransId="{63EA95D4-30A7-468F-B442-FFB6968AB81C}"/>
    <dgm:cxn modelId="{A7213B2F-3A7F-4A7E-B194-121800B92ADE}" type="presParOf" srcId="{7A902368-D62F-4179-B3B7-523C370FFC0A}" destId="{1080CB80-38A4-4776-86AD-B4D1E10513DD}" srcOrd="0" destOrd="0" presId="urn:microsoft.com/office/officeart/2005/8/layout/process1"/>
    <dgm:cxn modelId="{9811CBC7-D83C-48F5-8339-D469984BAE95}" type="presParOf" srcId="{7A902368-D62F-4179-B3B7-523C370FFC0A}" destId="{34751FBB-1C73-419D-8719-68C91641F21E}" srcOrd="1" destOrd="0" presId="urn:microsoft.com/office/officeart/2005/8/layout/process1"/>
    <dgm:cxn modelId="{D49DE76A-C770-4068-84BA-D78B9807A9F3}" type="presParOf" srcId="{34751FBB-1C73-419D-8719-68C91641F21E}" destId="{5C056652-3DD4-4BCE-8640-B831986A30CE}" srcOrd="0" destOrd="0" presId="urn:microsoft.com/office/officeart/2005/8/layout/process1"/>
    <dgm:cxn modelId="{4F64001D-2B43-417A-9CF0-E852DCB6FE61}" type="presParOf" srcId="{7A902368-D62F-4179-B3B7-523C370FFC0A}" destId="{F65991F2-3559-4C97-91AF-3B5A949BED53}" srcOrd="2" destOrd="0" presId="urn:microsoft.com/office/officeart/2005/8/layout/process1"/>
    <dgm:cxn modelId="{52B41A35-7B5E-4061-8610-FB72FF4DE116}" type="presParOf" srcId="{7A902368-D62F-4179-B3B7-523C370FFC0A}" destId="{ACA0E53E-E0E5-4ED3-AA00-CA1AAF680FD4}" srcOrd="3" destOrd="0" presId="urn:microsoft.com/office/officeart/2005/8/layout/process1"/>
    <dgm:cxn modelId="{D3B0EDE1-9585-41F9-95AD-1DB8855A1D2A}" type="presParOf" srcId="{ACA0E53E-E0E5-4ED3-AA00-CA1AAF680FD4}" destId="{4E93D097-11EE-40CE-8917-4CE9D5386727}" srcOrd="0" destOrd="0" presId="urn:microsoft.com/office/officeart/2005/8/layout/process1"/>
    <dgm:cxn modelId="{EEB1E6B4-F597-4675-83E4-CD8BD108A523}" type="presParOf" srcId="{7A902368-D62F-4179-B3B7-523C370FFC0A}" destId="{C35083EC-B63A-4722-BDCF-5C7081C1742D}" srcOrd="4" destOrd="0" presId="urn:microsoft.com/office/officeart/2005/8/layout/process1"/>
    <dgm:cxn modelId="{2DD85D70-4CFE-4A4F-8150-0C4E16250AAD}" type="presParOf" srcId="{7A902368-D62F-4179-B3B7-523C370FFC0A}" destId="{C0DCD68F-A009-4FD1-B2B5-31F58E81241B}" srcOrd="5" destOrd="0" presId="urn:microsoft.com/office/officeart/2005/8/layout/process1"/>
    <dgm:cxn modelId="{3AD87957-D432-49B5-9946-90AE340B6467}" type="presParOf" srcId="{C0DCD68F-A009-4FD1-B2B5-31F58E81241B}" destId="{68AFCAB7-9AEC-4247-B981-22E8B20E25A2}" srcOrd="0" destOrd="0" presId="urn:microsoft.com/office/officeart/2005/8/layout/process1"/>
    <dgm:cxn modelId="{8B50CF92-D889-4AC9-A06C-E7E52A6823AE}" type="presParOf" srcId="{7A902368-D62F-4179-B3B7-523C370FFC0A}" destId="{685BDB29-CE87-464E-ABF0-E250F8A158AC}" srcOrd="6" destOrd="0" presId="urn:microsoft.com/office/officeart/2005/8/layout/process1"/>
    <dgm:cxn modelId="{DC6339A8-43E3-4FD4-A117-E18713D5D532}" type="presParOf" srcId="{7A902368-D62F-4179-B3B7-523C370FFC0A}" destId="{0EB49507-5970-4D65-A9D4-B0F93881E93E}" srcOrd="7" destOrd="0" presId="urn:microsoft.com/office/officeart/2005/8/layout/process1"/>
    <dgm:cxn modelId="{5D350601-A52F-45CD-A721-370E8B8C0D9F}" type="presParOf" srcId="{0EB49507-5970-4D65-A9D4-B0F93881E93E}" destId="{43034854-46C5-434F-85DB-5DB44B73FC83}" srcOrd="0" destOrd="0" presId="urn:microsoft.com/office/officeart/2005/8/layout/process1"/>
    <dgm:cxn modelId="{A819F6D4-BDCA-4274-AAB8-327E32BB520A}" type="presParOf" srcId="{7A902368-D62F-4179-B3B7-523C370FFC0A}" destId="{7DC188F4-6D7A-4E75-B282-0B1C511829B4}" srcOrd="8" destOrd="0" presId="urn:microsoft.com/office/officeart/2005/8/layout/process1"/>
    <dgm:cxn modelId="{4355DAA2-81AA-446B-A27D-0C7FE8C18C90}" type="presParOf" srcId="{7A902368-D62F-4179-B3B7-523C370FFC0A}" destId="{8158DCF3-7ABF-4305-B229-EEF9042115BB}" srcOrd="9" destOrd="0" presId="urn:microsoft.com/office/officeart/2005/8/layout/process1"/>
    <dgm:cxn modelId="{609F5645-CB9C-4638-9482-7E9D1F21AA7F}" type="presParOf" srcId="{8158DCF3-7ABF-4305-B229-EEF9042115BB}" destId="{F12C9B93-095B-49BF-A50D-367765666547}" srcOrd="0" destOrd="0" presId="urn:microsoft.com/office/officeart/2005/8/layout/process1"/>
    <dgm:cxn modelId="{C378A020-2285-4E23-877D-C30B49AC038D}" type="presParOf" srcId="{7A902368-D62F-4179-B3B7-523C370FFC0A}" destId="{C41B442F-C8F0-46ED-B2D9-5A2C74DC7F6E}" srcOrd="10" destOrd="0" presId="urn:microsoft.com/office/officeart/2005/8/layout/process1"/>
    <dgm:cxn modelId="{EF43241A-8A69-4FB1-846D-6B0EEC5CC51E}" type="presParOf" srcId="{7A902368-D62F-4179-B3B7-523C370FFC0A}" destId="{A902CC16-E842-4ECF-A930-F4D1776F4E00}" srcOrd="11" destOrd="0" presId="urn:microsoft.com/office/officeart/2005/8/layout/process1"/>
    <dgm:cxn modelId="{B6D2BADC-94DE-4B01-B071-98D3EEA06624}" type="presParOf" srcId="{A902CC16-E842-4ECF-A930-F4D1776F4E00}" destId="{07AEB523-506A-4ACC-9454-3DE589A238E9}" srcOrd="0" destOrd="0" presId="urn:microsoft.com/office/officeart/2005/8/layout/process1"/>
    <dgm:cxn modelId="{7947244A-3D0E-46CF-B94D-7293B9AA19A6}" type="presParOf" srcId="{7A902368-D62F-4179-B3B7-523C370FFC0A}" destId="{1A0647F6-4E53-4F95-A782-316017BF7689}" srcOrd="12" destOrd="0" presId="urn:microsoft.com/office/officeart/2005/8/layout/process1"/>
    <dgm:cxn modelId="{85D00BE3-7CEC-43AC-A2F5-79504A4E5D18}" type="presParOf" srcId="{7A902368-D62F-4179-B3B7-523C370FFC0A}" destId="{38AD9F47-3E99-4828-BF14-0154FAF71FF5}" srcOrd="13" destOrd="0" presId="urn:microsoft.com/office/officeart/2005/8/layout/process1"/>
    <dgm:cxn modelId="{82B93290-854F-4B54-A3D8-149B1F4F26A6}" type="presParOf" srcId="{38AD9F47-3E99-4828-BF14-0154FAF71FF5}" destId="{7F7F5FAA-C473-4BC2-9C2B-FC2736F94D50}" srcOrd="0" destOrd="0" presId="urn:microsoft.com/office/officeart/2005/8/layout/process1"/>
    <dgm:cxn modelId="{2D8ED09B-16C3-47D4-9A44-8DA1A91CA942}" type="presParOf" srcId="{7A902368-D62F-4179-B3B7-523C370FFC0A}" destId="{0EFD6BF8-CC22-4FC2-9F8C-B90916CB2F27}" srcOrd="14" destOrd="0" presId="urn:microsoft.com/office/officeart/2005/8/layout/process1"/>
    <dgm:cxn modelId="{493C3D11-C00B-4801-8841-DA17CA8A35DF}" type="presParOf" srcId="{7A902368-D62F-4179-B3B7-523C370FFC0A}" destId="{67EF5277-2575-45FF-BA92-7E4CF9AA65EA}" srcOrd="15" destOrd="0" presId="urn:microsoft.com/office/officeart/2005/8/layout/process1"/>
    <dgm:cxn modelId="{707ED547-ECFF-4C01-96D0-AD0207552A1E}" type="presParOf" srcId="{67EF5277-2575-45FF-BA92-7E4CF9AA65EA}" destId="{74F9237F-B60A-43C6-B527-0494FFFB0EC1}" srcOrd="0" destOrd="0" presId="urn:microsoft.com/office/officeart/2005/8/layout/process1"/>
    <dgm:cxn modelId="{32BC429F-962C-4566-8E80-08A0F08F57EB}" type="presParOf" srcId="{7A902368-D62F-4179-B3B7-523C370FFC0A}" destId="{CFD827F6-9D5A-4B8C-9951-AC3F042D16AB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9D2909-1D77-4615-9380-FF796602A94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74C54B-80B2-4E2C-A804-BCC0A9121CE0}">
      <dgm:prSet phldrT="[Text]"/>
      <dgm:spPr/>
      <dgm:t>
        <a:bodyPr/>
        <a:lstStyle/>
        <a:p>
          <a:r>
            <a:rPr lang="en-US" dirty="0"/>
            <a:t>Image dataset</a:t>
          </a:r>
        </a:p>
      </dgm:t>
    </dgm:pt>
    <dgm:pt modelId="{DDDA541E-B784-446A-84BF-A64D6F5B5F23}" type="parTrans" cxnId="{AC6A2BFE-1273-4840-892D-A3E622928531}">
      <dgm:prSet/>
      <dgm:spPr/>
      <dgm:t>
        <a:bodyPr/>
        <a:lstStyle/>
        <a:p>
          <a:endParaRPr lang="en-US"/>
        </a:p>
      </dgm:t>
    </dgm:pt>
    <dgm:pt modelId="{5CB0B5AE-1581-44C9-AE1E-5830B32123C1}" type="sibTrans" cxnId="{AC6A2BFE-1273-4840-892D-A3E622928531}">
      <dgm:prSet/>
      <dgm:spPr/>
      <dgm:t>
        <a:bodyPr/>
        <a:lstStyle/>
        <a:p>
          <a:endParaRPr lang="en-US"/>
        </a:p>
      </dgm:t>
    </dgm:pt>
    <dgm:pt modelId="{52374EA9-90EA-417F-B4B5-670405093F1D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5221BFA2-9AA3-478B-9D99-99049EA6ECD6}" type="parTrans" cxnId="{985E4F8F-03C3-4859-9E3D-343A696D525D}">
      <dgm:prSet/>
      <dgm:spPr/>
      <dgm:t>
        <a:bodyPr/>
        <a:lstStyle/>
        <a:p>
          <a:endParaRPr lang="en-US"/>
        </a:p>
      </dgm:t>
    </dgm:pt>
    <dgm:pt modelId="{78EB292C-CFC7-4693-AF42-D06956F71DF3}" type="sibTrans" cxnId="{985E4F8F-03C3-4859-9E3D-343A696D525D}">
      <dgm:prSet/>
      <dgm:spPr/>
      <dgm:t>
        <a:bodyPr/>
        <a:lstStyle/>
        <a:p>
          <a:endParaRPr lang="en-US"/>
        </a:p>
      </dgm:t>
    </dgm:pt>
    <dgm:pt modelId="{3690AF7E-B2A0-440A-B8CE-F3ACAD6A89CE}">
      <dgm:prSet/>
      <dgm:spPr/>
      <dgm:t>
        <a:bodyPr/>
        <a:lstStyle/>
        <a:p>
          <a:r>
            <a:rPr lang="en-US" dirty="0"/>
            <a:t>Image transformation</a:t>
          </a:r>
        </a:p>
      </dgm:t>
    </dgm:pt>
    <dgm:pt modelId="{C9C3AC69-EEFA-47CC-8F76-D6029409F55D}" type="parTrans" cxnId="{3550C48B-7541-4785-8007-7638317185AF}">
      <dgm:prSet/>
      <dgm:spPr/>
      <dgm:t>
        <a:bodyPr/>
        <a:lstStyle/>
        <a:p>
          <a:endParaRPr lang="en-US"/>
        </a:p>
      </dgm:t>
    </dgm:pt>
    <dgm:pt modelId="{16195B01-6C8E-4BB4-991A-BC9F56F173BF}" type="sibTrans" cxnId="{3550C48B-7541-4785-8007-7638317185AF}">
      <dgm:prSet/>
      <dgm:spPr/>
      <dgm:t>
        <a:bodyPr/>
        <a:lstStyle/>
        <a:p>
          <a:endParaRPr lang="en-US"/>
        </a:p>
      </dgm:t>
    </dgm:pt>
    <dgm:pt modelId="{AA5D53FD-911A-4AB5-8D07-C2DA33F0AA65}">
      <dgm:prSet/>
      <dgm:spPr/>
      <dgm:t>
        <a:bodyPr/>
        <a:lstStyle/>
        <a:p>
          <a:r>
            <a:rPr lang="en-US" dirty="0"/>
            <a:t>Pre-trained model</a:t>
          </a:r>
        </a:p>
      </dgm:t>
    </dgm:pt>
    <dgm:pt modelId="{B0C678EB-EA8F-4E01-88FB-E839414D699A}" type="parTrans" cxnId="{8125EFBF-A30B-42D5-AEDD-A7CC5208828F}">
      <dgm:prSet/>
      <dgm:spPr/>
      <dgm:t>
        <a:bodyPr/>
        <a:lstStyle/>
        <a:p>
          <a:endParaRPr lang="en-US"/>
        </a:p>
      </dgm:t>
    </dgm:pt>
    <dgm:pt modelId="{4FF9EA11-9A72-4BC8-904B-EA58272A1E2B}" type="sibTrans" cxnId="{8125EFBF-A30B-42D5-AEDD-A7CC5208828F}">
      <dgm:prSet/>
      <dgm:spPr/>
      <dgm:t>
        <a:bodyPr/>
        <a:lstStyle/>
        <a:p>
          <a:endParaRPr lang="en-US"/>
        </a:p>
      </dgm:t>
    </dgm:pt>
    <dgm:pt modelId="{B0B868BE-4DB5-4E8D-8946-A5C986392198}">
      <dgm:prSet/>
      <dgm:spPr/>
      <dgm:t>
        <a:bodyPr/>
        <a:lstStyle/>
        <a:p>
          <a:r>
            <a:rPr lang="en-US" dirty="0"/>
            <a:t>Fine tuning</a:t>
          </a:r>
        </a:p>
      </dgm:t>
    </dgm:pt>
    <dgm:pt modelId="{EA4237BF-5995-4149-AB07-8349138E0DF8}" type="parTrans" cxnId="{D4DC0F33-F954-40CC-9396-BE3166DC0AB1}">
      <dgm:prSet/>
      <dgm:spPr/>
      <dgm:t>
        <a:bodyPr/>
        <a:lstStyle/>
        <a:p>
          <a:endParaRPr lang="en-US"/>
        </a:p>
      </dgm:t>
    </dgm:pt>
    <dgm:pt modelId="{25AED6D7-26BF-487D-9FC6-42C4F9CA6C5C}" type="sibTrans" cxnId="{D4DC0F33-F954-40CC-9396-BE3166DC0AB1}">
      <dgm:prSet/>
      <dgm:spPr/>
      <dgm:t>
        <a:bodyPr/>
        <a:lstStyle/>
        <a:p>
          <a:endParaRPr lang="en-US"/>
        </a:p>
      </dgm:t>
    </dgm:pt>
    <dgm:pt modelId="{92DBD313-32EE-48EF-A682-6D280614FA60}">
      <dgm:prSet/>
      <dgm:spPr/>
      <dgm:t>
        <a:bodyPr/>
        <a:lstStyle/>
        <a:p>
          <a:r>
            <a:rPr lang="en-US" dirty="0"/>
            <a:t>Test image transformation</a:t>
          </a:r>
        </a:p>
      </dgm:t>
    </dgm:pt>
    <dgm:pt modelId="{69AD814A-9A75-4982-96F8-E0757378A857}" type="parTrans" cxnId="{E1082B35-9CFC-469E-8646-08BFBFF0727E}">
      <dgm:prSet/>
      <dgm:spPr/>
      <dgm:t>
        <a:bodyPr/>
        <a:lstStyle/>
        <a:p>
          <a:endParaRPr lang="en-US"/>
        </a:p>
      </dgm:t>
    </dgm:pt>
    <dgm:pt modelId="{C1D9E467-DE91-44C1-A68B-46EAB0A8C72B}" type="sibTrans" cxnId="{E1082B35-9CFC-469E-8646-08BFBFF0727E}">
      <dgm:prSet/>
      <dgm:spPr/>
      <dgm:t>
        <a:bodyPr/>
        <a:lstStyle/>
        <a:p>
          <a:endParaRPr lang="en-US"/>
        </a:p>
      </dgm:t>
    </dgm:pt>
    <dgm:pt modelId="{59A7E4CC-7F0F-46A7-AB30-D22E8034728F}" type="pres">
      <dgm:prSet presAssocID="{669D2909-1D77-4615-9380-FF796602A944}" presName="Name0" presStyleCnt="0">
        <dgm:presLayoutVars>
          <dgm:dir/>
          <dgm:resizeHandles val="exact"/>
        </dgm:presLayoutVars>
      </dgm:prSet>
      <dgm:spPr/>
    </dgm:pt>
    <dgm:pt modelId="{3702BF5D-438D-447F-840A-3E42E1143B66}" type="pres">
      <dgm:prSet presAssocID="{E474C54B-80B2-4E2C-A804-BCC0A9121CE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733EB2-B27E-45B8-AA96-46E7214158B8}" type="pres">
      <dgm:prSet presAssocID="{5CB0B5AE-1581-44C9-AE1E-5830B32123C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D4F1CE3-AE98-49E4-9D3B-96BDDFDAE693}" type="pres">
      <dgm:prSet presAssocID="{5CB0B5AE-1581-44C9-AE1E-5830B32123C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5CCD082-B5A3-45C1-B717-80B5E8A00B7C}" type="pres">
      <dgm:prSet presAssocID="{3690AF7E-B2A0-440A-B8CE-F3ACAD6A89C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E88490-0D9A-4262-B800-5AF0D771FD7A}" type="pres">
      <dgm:prSet presAssocID="{16195B01-6C8E-4BB4-991A-BC9F56F173BF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D3C00B4-3900-4497-965B-0C1FD005B385}" type="pres">
      <dgm:prSet presAssocID="{16195B01-6C8E-4BB4-991A-BC9F56F173BF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F91612B9-8040-4BDE-B668-043B4F4A0B4F}" type="pres">
      <dgm:prSet presAssocID="{AA5D53FD-911A-4AB5-8D07-C2DA33F0AA6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413DD3-223B-41BD-9B75-D32036075E63}" type="pres">
      <dgm:prSet presAssocID="{4FF9EA11-9A72-4BC8-904B-EA58272A1E2B}" presName="sibTrans" presStyleLbl="sibTrans2D1" presStyleIdx="2" presStyleCnt="5"/>
      <dgm:spPr/>
      <dgm:t>
        <a:bodyPr/>
        <a:lstStyle/>
        <a:p>
          <a:endParaRPr lang="en-US"/>
        </a:p>
      </dgm:t>
    </dgm:pt>
    <dgm:pt modelId="{287F0382-AA93-4317-B2E4-CB0D3E72C188}" type="pres">
      <dgm:prSet presAssocID="{4FF9EA11-9A72-4BC8-904B-EA58272A1E2B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99BC691-2CE1-4135-A9C1-A7E7DB0B0A7C}" type="pres">
      <dgm:prSet presAssocID="{B0B868BE-4DB5-4E8D-8946-A5C9863921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499E9C-1F73-42C7-B960-AC6B1B4B1F59}" type="pres">
      <dgm:prSet presAssocID="{25AED6D7-26BF-487D-9FC6-42C4F9CA6C5C}" presName="sibTrans" presStyleLbl="sibTrans2D1" presStyleIdx="3" presStyleCnt="5"/>
      <dgm:spPr/>
      <dgm:t>
        <a:bodyPr/>
        <a:lstStyle/>
        <a:p>
          <a:endParaRPr lang="en-US"/>
        </a:p>
      </dgm:t>
    </dgm:pt>
    <dgm:pt modelId="{FD2A98FE-664E-4E54-A436-347C6B40B017}" type="pres">
      <dgm:prSet presAssocID="{25AED6D7-26BF-487D-9FC6-42C4F9CA6C5C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3F80374-90AF-4470-A749-0219C858836A}" type="pres">
      <dgm:prSet presAssocID="{92DBD313-32EE-48EF-A682-6D280614FA6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4077A-7EBE-4130-9574-09493D49B651}" type="pres">
      <dgm:prSet presAssocID="{C1D9E467-DE91-44C1-A68B-46EAB0A8C72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4D480286-B6FC-4EBF-8666-77F587D2F255}" type="pres">
      <dgm:prSet presAssocID="{C1D9E467-DE91-44C1-A68B-46EAB0A8C72B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B5289A46-416F-4249-BC37-F475DCC6F90F}" type="pres">
      <dgm:prSet presAssocID="{52374EA9-90EA-417F-B4B5-670405093F1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5AE54A-6E45-4E7D-85D6-E5BD62BF9F36}" type="presOf" srcId="{25AED6D7-26BF-487D-9FC6-42C4F9CA6C5C}" destId="{59499E9C-1F73-42C7-B960-AC6B1B4B1F59}" srcOrd="0" destOrd="0" presId="urn:microsoft.com/office/officeart/2005/8/layout/process1"/>
    <dgm:cxn modelId="{985E4F8F-03C3-4859-9E3D-343A696D525D}" srcId="{669D2909-1D77-4615-9380-FF796602A944}" destId="{52374EA9-90EA-417F-B4B5-670405093F1D}" srcOrd="5" destOrd="0" parTransId="{5221BFA2-9AA3-478B-9D99-99049EA6ECD6}" sibTransId="{78EB292C-CFC7-4693-AF42-D06956F71DF3}"/>
    <dgm:cxn modelId="{E1082B35-9CFC-469E-8646-08BFBFF0727E}" srcId="{669D2909-1D77-4615-9380-FF796602A944}" destId="{92DBD313-32EE-48EF-A682-6D280614FA60}" srcOrd="4" destOrd="0" parTransId="{69AD814A-9A75-4982-96F8-E0757378A857}" sibTransId="{C1D9E467-DE91-44C1-A68B-46EAB0A8C72B}"/>
    <dgm:cxn modelId="{90503FBE-4ADF-4C96-8DC9-B8BF3BFAE9E8}" type="presOf" srcId="{B0B868BE-4DB5-4E8D-8946-A5C986392198}" destId="{199BC691-2CE1-4135-A9C1-A7E7DB0B0A7C}" srcOrd="0" destOrd="0" presId="urn:microsoft.com/office/officeart/2005/8/layout/process1"/>
    <dgm:cxn modelId="{C0BF46E7-FEEA-48E1-92E2-BF9F414CCD72}" type="presOf" srcId="{52374EA9-90EA-417F-B4B5-670405093F1D}" destId="{B5289A46-416F-4249-BC37-F475DCC6F90F}" srcOrd="0" destOrd="0" presId="urn:microsoft.com/office/officeart/2005/8/layout/process1"/>
    <dgm:cxn modelId="{97C364FC-AE4F-4AA5-B380-B26FDD5601E1}" type="presOf" srcId="{4FF9EA11-9A72-4BC8-904B-EA58272A1E2B}" destId="{287F0382-AA93-4317-B2E4-CB0D3E72C188}" srcOrd="1" destOrd="0" presId="urn:microsoft.com/office/officeart/2005/8/layout/process1"/>
    <dgm:cxn modelId="{A62DD933-116C-46DD-BB4B-FAB01C6D7DF8}" type="presOf" srcId="{E474C54B-80B2-4E2C-A804-BCC0A9121CE0}" destId="{3702BF5D-438D-447F-840A-3E42E1143B66}" srcOrd="0" destOrd="0" presId="urn:microsoft.com/office/officeart/2005/8/layout/process1"/>
    <dgm:cxn modelId="{65C6926F-3B66-4FB9-BA93-6F183DF19CC0}" type="presOf" srcId="{669D2909-1D77-4615-9380-FF796602A944}" destId="{59A7E4CC-7F0F-46A7-AB30-D22E8034728F}" srcOrd="0" destOrd="0" presId="urn:microsoft.com/office/officeart/2005/8/layout/process1"/>
    <dgm:cxn modelId="{CEB740A0-0AD5-4640-BF28-6D5276BD1A40}" type="presOf" srcId="{3690AF7E-B2A0-440A-B8CE-F3ACAD6A89CE}" destId="{95CCD082-B5A3-45C1-B717-80B5E8A00B7C}" srcOrd="0" destOrd="0" presId="urn:microsoft.com/office/officeart/2005/8/layout/process1"/>
    <dgm:cxn modelId="{000A3453-C008-45A1-9486-A46A3098403C}" type="presOf" srcId="{5CB0B5AE-1581-44C9-AE1E-5830B32123C1}" destId="{5D4F1CE3-AE98-49E4-9D3B-96BDDFDAE693}" srcOrd="1" destOrd="0" presId="urn:microsoft.com/office/officeart/2005/8/layout/process1"/>
    <dgm:cxn modelId="{ACE61353-4CA9-4429-8C70-1392C1D19FA9}" type="presOf" srcId="{C1D9E467-DE91-44C1-A68B-46EAB0A8C72B}" destId="{4D480286-B6FC-4EBF-8666-77F587D2F255}" srcOrd="1" destOrd="0" presId="urn:microsoft.com/office/officeart/2005/8/layout/process1"/>
    <dgm:cxn modelId="{D4DC0F33-F954-40CC-9396-BE3166DC0AB1}" srcId="{669D2909-1D77-4615-9380-FF796602A944}" destId="{B0B868BE-4DB5-4E8D-8946-A5C986392198}" srcOrd="3" destOrd="0" parTransId="{EA4237BF-5995-4149-AB07-8349138E0DF8}" sibTransId="{25AED6D7-26BF-487D-9FC6-42C4F9CA6C5C}"/>
    <dgm:cxn modelId="{C5C9DC4C-079F-45CF-AD1F-F53552A921A7}" type="presOf" srcId="{AA5D53FD-911A-4AB5-8D07-C2DA33F0AA65}" destId="{F91612B9-8040-4BDE-B668-043B4F4A0B4F}" srcOrd="0" destOrd="0" presId="urn:microsoft.com/office/officeart/2005/8/layout/process1"/>
    <dgm:cxn modelId="{881EF0BA-A298-43C5-95E1-00F323F2CEB4}" type="presOf" srcId="{C1D9E467-DE91-44C1-A68B-46EAB0A8C72B}" destId="{47C4077A-7EBE-4130-9574-09493D49B651}" srcOrd="0" destOrd="0" presId="urn:microsoft.com/office/officeart/2005/8/layout/process1"/>
    <dgm:cxn modelId="{8A76344D-AD90-4B2F-B070-29E3E51983F5}" type="presOf" srcId="{16195B01-6C8E-4BB4-991A-BC9F56F173BF}" destId="{5FE88490-0D9A-4262-B800-5AF0D771FD7A}" srcOrd="0" destOrd="0" presId="urn:microsoft.com/office/officeart/2005/8/layout/process1"/>
    <dgm:cxn modelId="{3550C48B-7541-4785-8007-7638317185AF}" srcId="{669D2909-1D77-4615-9380-FF796602A944}" destId="{3690AF7E-B2A0-440A-B8CE-F3ACAD6A89CE}" srcOrd="1" destOrd="0" parTransId="{C9C3AC69-EEFA-47CC-8F76-D6029409F55D}" sibTransId="{16195B01-6C8E-4BB4-991A-BC9F56F173BF}"/>
    <dgm:cxn modelId="{8EA7D3BF-08E0-47BA-9A5C-BA4304963741}" type="presOf" srcId="{92DBD313-32EE-48EF-A682-6D280614FA60}" destId="{03F80374-90AF-4470-A749-0219C858836A}" srcOrd="0" destOrd="0" presId="urn:microsoft.com/office/officeart/2005/8/layout/process1"/>
    <dgm:cxn modelId="{8125EFBF-A30B-42D5-AEDD-A7CC5208828F}" srcId="{669D2909-1D77-4615-9380-FF796602A944}" destId="{AA5D53FD-911A-4AB5-8D07-C2DA33F0AA65}" srcOrd="2" destOrd="0" parTransId="{B0C678EB-EA8F-4E01-88FB-E839414D699A}" sibTransId="{4FF9EA11-9A72-4BC8-904B-EA58272A1E2B}"/>
    <dgm:cxn modelId="{AC6A2BFE-1273-4840-892D-A3E622928531}" srcId="{669D2909-1D77-4615-9380-FF796602A944}" destId="{E474C54B-80B2-4E2C-A804-BCC0A9121CE0}" srcOrd="0" destOrd="0" parTransId="{DDDA541E-B784-446A-84BF-A64D6F5B5F23}" sibTransId="{5CB0B5AE-1581-44C9-AE1E-5830B32123C1}"/>
    <dgm:cxn modelId="{A1B5DC89-B7D2-4507-9EC6-123A0C965EF8}" type="presOf" srcId="{16195B01-6C8E-4BB4-991A-BC9F56F173BF}" destId="{8D3C00B4-3900-4497-965B-0C1FD005B385}" srcOrd="1" destOrd="0" presId="urn:microsoft.com/office/officeart/2005/8/layout/process1"/>
    <dgm:cxn modelId="{6C68C138-FA8D-44DF-8A65-47BE7E30F7E5}" type="presOf" srcId="{5CB0B5AE-1581-44C9-AE1E-5830B32123C1}" destId="{7B733EB2-B27E-45B8-AA96-46E7214158B8}" srcOrd="0" destOrd="0" presId="urn:microsoft.com/office/officeart/2005/8/layout/process1"/>
    <dgm:cxn modelId="{7FD7C2C4-FA08-4056-989C-C61E757576C8}" type="presOf" srcId="{25AED6D7-26BF-487D-9FC6-42C4F9CA6C5C}" destId="{FD2A98FE-664E-4E54-A436-347C6B40B017}" srcOrd="1" destOrd="0" presId="urn:microsoft.com/office/officeart/2005/8/layout/process1"/>
    <dgm:cxn modelId="{8F5B015B-E714-463F-A849-F631391BD054}" type="presOf" srcId="{4FF9EA11-9A72-4BC8-904B-EA58272A1E2B}" destId="{DE413DD3-223B-41BD-9B75-D32036075E63}" srcOrd="0" destOrd="0" presId="urn:microsoft.com/office/officeart/2005/8/layout/process1"/>
    <dgm:cxn modelId="{F186EEDB-9FC2-49C7-9B15-D171197342DA}" type="presParOf" srcId="{59A7E4CC-7F0F-46A7-AB30-D22E8034728F}" destId="{3702BF5D-438D-447F-840A-3E42E1143B66}" srcOrd="0" destOrd="0" presId="urn:microsoft.com/office/officeart/2005/8/layout/process1"/>
    <dgm:cxn modelId="{189D803E-E915-485A-8A24-E2BB818511E4}" type="presParOf" srcId="{59A7E4CC-7F0F-46A7-AB30-D22E8034728F}" destId="{7B733EB2-B27E-45B8-AA96-46E7214158B8}" srcOrd="1" destOrd="0" presId="urn:microsoft.com/office/officeart/2005/8/layout/process1"/>
    <dgm:cxn modelId="{2128B95A-FB5E-41A4-AACB-28202AA1E101}" type="presParOf" srcId="{7B733EB2-B27E-45B8-AA96-46E7214158B8}" destId="{5D4F1CE3-AE98-49E4-9D3B-96BDDFDAE693}" srcOrd="0" destOrd="0" presId="urn:microsoft.com/office/officeart/2005/8/layout/process1"/>
    <dgm:cxn modelId="{1D91D78E-9F3B-4E6B-9420-56C0CE17A3CA}" type="presParOf" srcId="{59A7E4CC-7F0F-46A7-AB30-D22E8034728F}" destId="{95CCD082-B5A3-45C1-B717-80B5E8A00B7C}" srcOrd="2" destOrd="0" presId="urn:microsoft.com/office/officeart/2005/8/layout/process1"/>
    <dgm:cxn modelId="{81DD96D1-E0FA-49D8-8672-0941DF768846}" type="presParOf" srcId="{59A7E4CC-7F0F-46A7-AB30-D22E8034728F}" destId="{5FE88490-0D9A-4262-B800-5AF0D771FD7A}" srcOrd="3" destOrd="0" presId="urn:microsoft.com/office/officeart/2005/8/layout/process1"/>
    <dgm:cxn modelId="{33E2EDB1-E6DE-4CB3-AFC3-8BC86339660B}" type="presParOf" srcId="{5FE88490-0D9A-4262-B800-5AF0D771FD7A}" destId="{8D3C00B4-3900-4497-965B-0C1FD005B385}" srcOrd="0" destOrd="0" presId="urn:microsoft.com/office/officeart/2005/8/layout/process1"/>
    <dgm:cxn modelId="{BA932583-DCD6-4959-8EFF-DA042F074F02}" type="presParOf" srcId="{59A7E4CC-7F0F-46A7-AB30-D22E8034728F}" destId="{F91612B9-8040-4BDE-B668-043B4F4A0B4F}" srcOrd="4" destOrd="0" presId="urn:microsoft.com/office/officeart/2005/8/layout/process1"/>
    <dgm:cxn modelId="{FD24FC8C-EA28-4CDD-B12C-57BFEFC4BCC0}" type="presParOf" srcId="{59A7E4CC-7F0F-46A7-AB30-D22E8034728F}" destId="{DE413DD3-223B-41BD-9B75-D32036075E63}" srcOrd="5" destOrd="0" presId="urn:microsoft.com/office/officeart/2005/8/layout/process1"/>
    <dgm:cxn modelId="{EFBC3AA0-DBA7-48B9-A178-8769F94571EE}" type="presParOf" srcId="{DE413DD3-223B-41BD-9B75-D32036075E63}" destId="{287F0382-AA93-4317-B2E4-CB0D3E72C188}" srcOrd="0" destOrd="0" presId="urn:microsoft.com/office/officeart/2005/8/layout/process1"/>
    <dgm:cxn modelId="{180F3236-614C-436B-B516-ADE19810241F}" type="presParOf" srcId="{59A7E4CC-7F0F-46A7-AB30-D22E8034728F}" destId="{199BC691-2CE1-4135-A9C1-A7E7DB0B0A7C}" srcOrd="6" destOrd="0" presId="urn:microsoft.com/office/officeart/2005/8/layout/process1"/>
    <dgm:cxn modelId="{DBEFA6C1-69CE-40BA-BC3E-555EA2A9D7A5}" type="presParOf" srcId="{59A7E4CC-7F0F-46A7-AB30-D22E8034728F}" destId="{59499E9C-1F73-42C7-B960-AC6B1B4B1F59}" srcOrd="7" destOrd="0" presId="urn:microsoft.com/office/officeart/2005/8/layout/process1"/>
    <dgm:cxn modelId="{71A118E7-4FE3-42CC-8B2A-69631D902D93}" type="presParOf" srcId="{59499E9C-1F73-42C7-B960-AC6B1B4B1F59}" destId="{FD2A98FE-664E-4E54-A436-347C6B40B017}" srcOrd="0" destOrd="0" presId="urn:microsoft.com/office/officeart/2005/8/layout/process1"/>
    <dgm:cxn modelId="{7C0CF44A-213F-4EDE-AD3B-C39A30F44D5C}" type="presParOf" srcId="{59A7E4CC-7F0F-46A7-AB30-D22E8034728F}" destId="{03F80374-90AF-4470-A749-0219C858836A}" srcOrd="8" destOrd="0" presId="urn:microsoft.com/office/officeart/2005/8/layout/process1"/>
    <dgm:cxn modelId="{D5DCD038-8BE4-45B8-9BA8-3232908B437D}" type="presParOf" srcId="{59A7E4CC-7F0F-46A7-AB30-D22E8034728F}" destId="{47C4077A-7EBE-4130-9574-09493D49B651}" srcOrd="9" destOrd="0" presId="urn:microsoft.com/office/officeart/2005/8/layout/process1"/>
    <dgm:cxn modelId="{FCBC2F03-6940-4F02-9F23-C02129637581}" type="presParOf" srcId="{47C4077A-7EBE-4130-9574-09493D49B651}" destId="{4D480286-B6FC-4EBF-8666-77F587D2F255}" srcOrd="0" destOrd="0" presId="urn:microsoft.com/office/officeart/2005/8/layout/process1"/>
    <dgm:cxn modelId="{1FD2A143-BAD4-466F-83CA-98F1EF3D4FC4}" type="presParOf" srcId="{59A7E4CC-7F0F-46A7-AB30-D22E8034728F}" destId="{B5289A46-416F-4249-BC37-F475DCC6F90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FF6F0-5CE2-4318-9F50-1CF7D6E386E2}">
      <dsp:nvSpPr>
        <dsp:cNvPr id="0" name=""/>
        <dsp:cNvSpPr/>
      </dsp:nvSpPr>
      <dsp:spPr>
        <a:xfrm>
          <a:off x="0" y="527952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Paint defect</a:t>
          </a:r>
        </a:p>
      </dsp:txBody>
      <dsp:txXfrm>
        <a:off x="25865" y="553817"/>
        <a:ext cx="1420081" cy="831356"/>
      </dsp:txXfrm>
    </dsp:sp>
    <dsp:sp modelId="{95E7B712-F315-4AC1-B59C-3A7552ED2C62}">
      <dsp:nvSpPr>
        <dsp:cNvPr id="0" name=""/>
        <dsp:cNvSpPr/>
      </dsp:nvSpPr>
      <dsp:spPr>
        <a:xfrm>
          <a:off x="1618992" y="786991"/>
          <a:ext cx="312023" cy="365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618992" y="859993"/>
        <a:ext cx="218416" cy="219005"/>
      </dsp:txXfrm>
    </dsp:sp>
    <dsp:sp modelId="{0144CBE1-BA98-47DE-A57D-82E18665DC81}">
      <dsp:nvSpPr>
        <dsp:cNvPr id="0" name=""/>
        <dsp:cNvSpPr/>
      </dsp:nvSpPr>
      <dsp:spPr>
        <a:xfrm>
          <a:off x="2060535" y="527952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Camera and lighting</a:t>
          </a:r>
        </a:p>
      </dsp:txBody>
      <dsp:txXfrm>
        <a:off x="2086400" y="553817"/>
        <a:ext cx="1420081" cy="831356"/>
      </dsp:txXfrm>
    </dsp:sp>
    <dsp:sp modelId="{0879C731-8409-47CB-9650-B9A98C0C1AAE}">
      <dsp:nvSpPr>
        <dsp:cNvPr id="0" name=""/>
        <dsp:cNvSpPr/>
      </dsp:nvSpPr>
      <dsp:spPr>
        <a:xfrm rot="48296">
          <a:off x="3709633" y="802462"/>
          <a:ext cx="375926" cy="365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709638" y="874695"/>
        <a:ext cx="266423" cy="219005"/>
      </dsp:txXfrm>
    </dsp:sp>
    <dsp:sp modelId="{1114DA7A-7FC1-42EF-9174-867C88FB06C1}">
      <dsp:nvSpPr>
        <dsp:cNvPr id="0" name=""/>
        <dsp:cNvSpPr/>
      </dsp:nvSpPr>
      <dsp:spPr>
        <a:xfrm>
          <a:off x="4241570" y="558595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Interface</a:t>
          </a:r>
        </a:p>
      </dsp:txBody>
      <dsp:txXfrm>
        <a:off x="4267435" y="584460"/>
        <a:ext cx="1420081" cy="831356"/>
      </dsp:txXfrm>
    </dsp:sp>
    <dsp:sp modelId="{1ABDFCC1-C0C0-4E07-B991-034F5828CCB8}">
      <dsp:nvSpPr>
        <dsp:cNvPr id="0" name=""/>
        <dsp:cNvSpPr/>
      </dsp:nvSpPr>
      <dsp:spPr>
        <a:xfrm rot="21545705">
          <a:off x="5830422" y="802202"/>
          <a:ext cx="248189" cy="365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830427" y="875792"/>
        <a:ext cx="173732" cy="219005"/>
      </dsp:txXfrm>
    </dsp:sp>
    <dsp:sp modelId="{0F8EFCF2-139D-4320-88C8-CEFB6073539B}">
      <dsp:nvSpPr>
        <dsp:cNvPr id="0" name=""/>
        <dsp:cNvSpPr/>
      </dsp:nvSpPr>
      <dsp:spPr>
        <a:xfrm>
          <a:off x="6181606" y="527952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Edge computing</a:t>
          </a:r>
        </a:p>
      </dsp:txBody>
      <dsp:txXfrm>
        <a:off x="6207471" y="553817"/>
        <a:ext cx="1420081" cy="831356"/>
      </dsp:txXfrm>
    </dsp:sp>
    <dsp:sp modelId="{B0EDC365-511E-4F22-B7DA-02DE25EB227D}">
      <dsp:nvSpPr>
        <dsp:cNvPr id="0" name=""/>
        <dsp:cNvSpPr/>
      </dsp:nvSpPr>
      <dsp:spPr>
        <a:xfrm>
          <a:off x="7800598" y="786991"/>
          <a:ext cx="312023" cy="365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00598" y="859993"/>
        <a:ext cx="218416" cy="219005"/>
      </dsp:txXfrm>
    </dsp:sp>
    <dsp:sp modelId="{5588C724-D9FC-43A4-A5FE-389D4AE75023}">
      <dsp:nvSpPr>
        <dsp:cNvPr id="0" name=""/>
        <dsp:cNvSpPr/>
      </dsp:nvSpPr>
      <dsp:spPr>
        <a:xfrm>
          <a:off x="8242141" y="527952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Image preprocessing</a:t>
          </a:r>
        </a:p>
      </dsp:txBody>
      <dsp:txXfrm>
        <a:off x="8268006" y="553817"/>
        <a:ext cx="1420081" cy="831356"/>
      </dsp:txXfrm>
    </dsp:sp>
    <dsp:sp modelId="{2A22CB01-3D81-4B85-808E-209BFDAEBB05}">
      <dsp:nvSpPr>
        <dsp:cNvPr id="0" name=""/>
        <dsp:cNvSpPr/>
      </dsp:nvSpPr>
      <dsp:spPr>
        <a:xfrm>
          <a:off x="9861133" y="786991"/>
          <a:ext cx="312023" cy="365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861133" y="859993"/>
        <a:ext cx="218416" cy="219005"/>
      </dsp:txXfrm>
    </dsp:sp>
    <dsp:sp modelId="{34450FFF-377C-4DA7-945F-57F473B6D401}">
      <dsp:nvSpPr>
        <dsp:cNvPr id="0" name=""/>
        <dsp:cNvSpPr/>
      </dsp:nvSpPr>
      <dsp:spPr>
        <a:xfrm>
          <a:off x="10302676" y="527952"/>
          <a:ext cx="1471811" cy="88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Image classification</a:t>
          </a:r>
        </a:p>
      </dsp:txBody>
      <dsp:txXfrm>
        <a:off x="10328541" y="553817"/>
        <a:ext cx="1420081" cy="831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EE10C-4044-40DA-BABF-73B4CF4CCD02}">
      <dsp:nvSpPr>
        <dsp:cNvPr id="0" name=""/>
        <dsp:cNvSpPr/>
      </dsp:nvSpPr>
      <dsp:spPr>
        <a:xfrm>
          <a:off x="796114" y="0"/>
          <a:ext cx="1415018" cy="707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Edge computing</a:t>
          </a:r>
        </a:p>
      </dsp:txBody>
      <dsp:txXfrm>
        <a:off x="816836" y="20722"/>
        <a:ext cx="1373574" cy="666065"/>
      </dsp:txXfrm>
    </dsp:sp>
    <dsp:sp modelId="{49BBA64D-D75A-41D4-A713-01D6E0F70975}">
      <dsp:nvSpPr>
        <dsp:cNvPr id="0" name=""/>
        <dsp:cNvSpPr/>
      </dsp:nvSpPr>
      <dsp:spPr>
        <a:xfrm>
          <a:off x="937616" y="707509"/>
          <a:ext cx="116427" cy="530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740"/>
              </a:lnTo>
              <a:lnTo>
                <a:pt x="116427" y="5307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04E5F-E876-41A6-973B-7DA09A858F1A}">
      <dsp:nvSpPr>
        <dsp:cNvPr id="0" name=""/>
        <dsp:cNvSpPr/>
      </dsp:nvSpPr>
      <dsp:spPr>
        <a:xfrm>
          <a:off x="1054044" y="884495"/>
          <a:ext cx="1132014" cy="707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Image preprocessing</a:t>
          </a:r>
        </a:p>
      </dsp:txBody>
      <dsp:txXfrm>
        <a:off x="1074766" y="905217"/>
        <a:ext cx="1090570" cy="666065"/>
      </dsp:txXfrm>
    </dsp:sp>
    <dsp:sp modelId="{D54FA588-1D0E-4374-BFC7-5306D9B5829F}">
      <dsp:nvSpPr>
        <dsp:cNvPr id="0" name=""/>
        <dsp:cNvSpPr/>
      </dsp:nvSpPr>
      <dsp:spPr>
        <a:xfrm>
          <a:off x="937616" y="707509"/>
          <a:ext cx="116427" cy="1415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5127"/>
              </a:lnTo>
              <a:lnTo>
                <a:pt x="116427" y="14151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48365-155F-4010-A2C3-7681B6953493}">
      <dsp:nvSpPr>
        <dsp:cNvPr id="0" name=""/>
        <dsp:cNvSpPr/>
      </dsp:nvSpPr>
      <dsp:spPr>
        <a:xfrm>
          <a:off x="1054044" y="1768881"/>
          <a:ext cx="1132014" cy="707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Image classification</a:t>
          </a:r>
        </a:p>
      </dsp:txBody>
      <dsp:txXfrm>
        <a:off x="1074766" y="1789603"/>
        <a:ext cx="1090570" cy="666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FDE65-F83D-42DC-9E40-87ED6873846B}">
      <dsp:nvSpPr>
        <dsp:cNvPr id="0" name=""/>
        <dsp:cNvSpPr/>
      </dsp:nvSpPr>
      <dsp:spPr>
        <a:xfrm>
          <a:off x="1348372" y="1252891"/>
          <a:ext cx="2750229" cy="11621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Template matching with sample image and calculating score</a:t>
          </a:r>
        </a:p>
      </dsp:txBody>
      <dsp:txXfrm>
        <a:off x="1405103" y="1309622"/>
        <a:ext cx="2636767" cy="1048679"/>
      </dsp:txXfrm>
    </dsp:sp>
    <dsp:sp modelId="{1CF17888-F8D8-42D2-8654-2E2B52AA0197}">
      <dsp:nvSpPr>
        <dsp:cNvPr id="0" name=""/>
        <dsp:cNvSpPr/>
      </dsp:nvSpPr>
      <dsp:spPr>
        <a:xfrm rot="16308819">
          <a:off x="2539884" y="1044390"/>
          <a:ext cx="4172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720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3C235-4ACB-4B6D-B148-719126AB2B3C}">
      <dsp:nvSpPr>
        <dsp:cNvPr id="0" name=""/>
        <dsp:cNvSpPr/>
      </dsp:nvSpPr>
      <dsp:spPr>
        <a:xfrm>
          <a:off x="1645023" y="329394"/>
          <a:ext cx="2236173" cy="5064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Frame</a:t>
          </a:r>
        </a:p>
      </dsp:txBody>
      <dsp:txXfrm>
        <a:off x="1669748" y="354119"/>
        <a:ext cx="2186723" cy="457045"/>
      </dsp:txXfrm>
    </dsp:sp>
    <dsp:sp modelId="{011D90F6-A5E3-4C80-A20E-0A70CEEA691A}">
      <dsp:nvSpPr>
        <dsp:cNvPr id="0" name=""/>
        <dsp:cNvSpPr/>
      </dsp:nvSpPr>
      <dsp:spPr>
        <a:xfrm rot="2300304">
          <a:off x="3373142" y="2659817"/>
          <a:ext cx="7892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923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B1451-78D4-4213-B383-584FA6F20156}">
      <dsp:nvSpPr>
        <dsp:cNvPr id="0" name=""/>
        <dsp:cNvSpPr/>
      </dsp:nvSpPr>
      <dsp:spPr>
        <a:xfrm>
          <a:off x="3269924" y="2904602"/>
          <a:ext cx="2839453" cy="968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 avg.score&lt;threshold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No defect</a:t>
          </a:r>
        </a:p>
      </dsp:txBody>
      <dsp:txXfrm>
        <a:off x="3317205" y="2951883"/>
        <a:ext cx="2744891" cy="874003"/>
      </dsp:txXfrm>
    </dsp:sp>
    <dsp:sp modelId="{78CDF9E1-3B9C-4778-BE8C-267863595AC7}">
      <dsp:nvSpPr>
        <dsp:cNvPr id="0" name=""/>
        <dsp:cNvSpPr/>
      </dsp:nvSpPr>
      <dsp:spPr>
        <a:xfrm rot="7715523">
          <a:off x="1734376" y="2667926"/>
          <a:ext cx="64711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711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7E0A0-525E-4FD5-A4B7-36641AC5DA18}">
      <dsp:nvSpPr>
        <dsp:cNvPr id="0" name=""/>
        <dsp:cNvSpPr/>
      </dsp:nvSpPr>
      <dsp:spPr>
        <a:xfrm>
          <a:off x="6" y="2920819"/>
          <a:ext cx="2955433" cy="9482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 avg.score&gt;=threshold 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Defect</a:t>
          </a:r>
        </a:p>
      </dsp:txBody>
      <dsp:txXfrm>
        <a:off x="46296" y="2967109"/>
        <a:ext cx="2862853" cy="8556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0CB80-38A4-4776-86AD-B4D1E10513DD}">
      <dsp:nvSpPr>
        <dsp:cNvPr id="0" name=""/>
        <dsp:cNvSpPr/>
      </dsp:nvSpPr>
      <dsp:spPr>
        <a:xfrm>
          <a:off x="3126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Defect image</a:t>
          </a:r>
        </a:p>
      </dsp:txBody>
      <dsp:txXfrm>
        <a:off x="23934" y="195679"/>
        <a:ext cx="1142432" cy="668813"/>
      </dsp:txXfrm>
    </dsp:sp>
    <dsp:sp modelId="{34751FBB-1C73-419D-8719-68C91641F21E}">
      <dsp:nvSpPr>
        <dsp:cNvPr id="0" name=""/>
        <dsp:cNvSpPr/>
      </dsp:nvSpPr>
      <dsp:spPr>
        <a:xfrm>
          <a:off x="1305580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05580" y="441992"/>
        <a:ext cx="175713" cy="176186"/>
      </dsp:txXfrm>
    </dsp:sp>
    <dsp:sp modelId="{685BDB29-CE87-464E-ABF0-E250F8A158AC}">
      <dsp:nvSpPr>
        <dsp:cNvPr id="0" name=""/>
        <dsp:cNvSpPr/>
      </dsp:nvSpPr>
      <dsp:spPr>
        <a:xfrm>
          <a:off x="1660795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Edge detection</a:t>
          </a:r>
        </a:p>
      </dsp:txBody>
      <dsp:txXfrm>
        <a:off x="1681603" y="195679"/>
        <a:ext cx="1142432" cy="668813"/>
      </dsp:txXfrm>
    </dsp:sp>
    <dsp:sp modelId="{0EB49507-5970-4D65-A9D4-B0F93881E93E}">
      <dsp:nvSpPr>
        <dsp:cNvPr id="0" name=""/>
        <dsp:cNvSpPr/>
      </dsp:nvSpPr>
      <dsp:spPr>
        <a:xfrm>
          <a:off x="2963248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963248" y="441992"/>
        <a:ext cx="175713" cy="176186"/>
      </dsp:txXfrm>
    </dsp:sp>
    <dsp:sp modelId="{7DC188F4-6D7A-4E75-B282-0B1C511829B4}">
      <dsp:nvSpPr>
        <dsp:cNvPr id="0" name=""/>
        <dsp:cNvSpPr/>
      </dsp:nvSpPr>
      <dsp:spPr>
        <a:xfrm>
          <a:off x="3318463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Image morphing</a:t>
          </a:r>
        </a:p>
      </dsp:txBody>
      <dsp:txXfrm>
        <a:off x="3339271" y="195679"/>
        <a:ext cx="1142432" cy="668813"/>
      </dsp:txXfrm>
    </dsp:sp>
    <dsp:sp modelId="{8158DCF3-7ABF-4305-B229-EEF9042115BB}">
      <dsp:nvSpPr>
        <dsp:cNvPr id="0" name=""/>
        <dsp:cNvSpPr/>
      </dsp:nvSpPr>
      <dsp:spPr>
        <a:xfrm>
          <a:off x="4620917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620917" y="441992"/>
        <a:ext cx="175713" cy="176186"/>
      </dsp:txXfrm>
    </dsp:sp>
    <dsp:sp modelId="{C41B442F-C8F0-46ED-B2D9-5A2C74DC7F6E}">
      <dsp:nvSpPr>
        <dsp:cNvPr id="0" name=""/>
        <dsp:cNvSpPr/>
      </dsp:nvSpPr>
      <dsp:spPr>
        <a:xfrm>
          <a:off x="4976132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Contour detection</a:t>
          </a:r>
        </a:p>
      </dsp:txBody>
      <dsp:txXfrm>
        <a:off x="4996940" y="195679"/>
        <a:ext cx="1142432" cy="668813"/>
      </dsp:txXfrm>
    </dsp:sp>
    <dsp:sp modelId="{A902CC16-E842-4ECF-A930-F4D1776F4E00}">
      <dsp:nvSpPr>
        <dsp:cNvPr id="0" name=""/>
        <dsp:cNvSpPr/>
      </dsp:nvSpPr>
      <dsp:spPr>
        <a:xfrm>
          <a:off x="6278585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278585" y="441992"/>
        <a:ext cx="175713" cy="176186"/>
      </dsp:txXfrm>
    </dsp:sp>
    <dsp:sp modelId="{1A0647F6-4E53-4F95-A782-316017BF7689}">
      <dsp:nvSpPr>
        <dsp:cNvPr id="0" name=""/>
        <dsp:cNvSpPr/>
      </dsp:nvSpPr>
      <dsp:spPr>
        <a:xfrm>
          <a:off x="6633800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Contour extraction</a:t>
          </a:r>
        </a:p>
      </dsp:txBody>
      <dsp:txXfrm>
        <a:off x="6654608" y="195679"/>
        <a:ext cx="1142432" cy="668813"/>
      </dsp:txXfrm>
    </dsp:sp>
    <dsp:sp modelId="{38AD9F47-3E99-4828-BF14-0154FAF71FF5}">
      <dsp:nvSpPr>
        <dsp:cNvPr id="0" name=""/>
        <dsp:cNvSpPr/>
      </dsp:nvSpPr>
      <dsp:spPr>
        <a:xfrm>
          <a:off x="7936254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7936254" y="441992"/>
        <a:ext cx="175713" cy="176186"/>
      </dsp:txXfrm>
    </dsp:sp>
    <dsp:sp modelId="{0EFD6BF8-CC22-4FC2-9F8C-B90916CB2F27}">
      <dsp:nvSpPr>
        <dsp:cNvPr id="0" name=""/>
        <dsp:cNvSpPr/>
      </dsp:nvSpPr>
      <dsp:spPr>
        <a:xfrm>
          <a:off x="8291468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Masked image</a:t>
          </a:r>
        </a:p>
      </dsp:txBody>
      <dsp:txXfrm>
        <a:off x="8312276" y="195679"/>
        <a:ext cx="1142432" cy="668813"/>
      </dsp:txXfrm>
    </dsp:sp>
    <dsp:sp modelId="{67EF5277-2575-45FF-BA92-7E4CF9AA65EA}">
      <dsp:nvSpPr>
        <dsp:cNvPr id="0" name=""/>
        <dsp:cNvSpPr/>
      </dsp:nvSpPr>
      <dsp:spPr>
        <a:xfrm>
          <a:off x="9593922" y="383263"/>
          <a:ext cx="251018" cy="29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9593922" y="441992"/>
        <a:ext cx="175713" cy="176186"/>
      </dsp:txXfrm>
    </dsp:sp>
    <dsp:sp modelId="{CFD827F6-9D5A-4B8C-9951-AC3F042D16AB}">
      <dsp:nvSpPr>
        <dsp:cNvPr id="0" name=""/>
        <dsp:cNvSpPr/>
      </dsp:nvSpPr>
      <dsp:spPr>
        <a:xfrm>
          <a:off x="9949137" y="174871"/>
          <a:ext cx="1184048" cy="71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Bitwise operation</a:t>
          </a:r>
        </a:p>
      </dsp:txBody>
      <dsp:txXfrm>
        <a:off x="9969945" y="195679"/>
        <a:ext cx="1142432" cy="6688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0CB80-38A4-4776-86AD-B4D1E10513DD}">
      <dsp:nvSpPr>
        <dsp:cNvPr id="0" name=""/>
        <dsp:cNvSpPr/>
      </dsp:nvSpPr>
      <dsp:spPr>
        <a:xfrm>
          <a:off x="1797" y="286380"/>
          <a:ext cx="1047909" cy="86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Video frames</a:t>
          </a:r>
        </a:p>
      </dsp:txBody>
      <dsp:txXfrm>
        <a:off x="27100" y="311683"/>
        <a:ext cx="997303" cy="813300"/>
      </dsp:txXfrm>
    </dsp:sp>
    <dsp:sp modelId="{34751FBB-1C73-419D-8719-68C91641F21E}">
      <dsp:nvSpPr>
        <dsp:cNvPr id="0" name=""/>
        <dsp:cNvSpPr/>
      </dsp:nvSpPr>
      <dsp:spPr>
        <a:xfrm>
          <a:off x="1142031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142031" y="649644"/>
        <a:ext cx="137008" cy="137378"/>
      </dsp:txXfrm>
    </dsp:sp>
    <dsp:sp modelId="{F65991F2-3559-4C97-91AF-3B5A949BED53}">
      <dsp:nvSpPr>
        <dsp:cNvPr id="0" name=""/>
        <dsp:cNvSpPr/>
      </dsp:nvSpPr>
      <dsp:spPr>
        <a:xfrm>
          <a:off x="1419001" y="314220"/>
          <a:ext cx="1062644" cy="8082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Template matching</a:t>
          </a:r>
        </a:p>
      </dsp:txBody>
      <dsp:txXfrm>
        <a:off x="1442673" y="337892"/>
        <a:ext cx="1015300" cy="760882"/>
      </dsp:txXfrm>
    </dsp:sp>
    <dsp:sp modelId="{ACA0E53E-E0E5-4ED3-AA00-CA1AAF680FD4}">
      <dsp:nvSpPr>
        <dsp:cNvPr id="0" name=""/>
        <dsp:cNvSpPr/>
      </dsp:nvSpPr>
      <dsp:spPr>
        <a:xfrm>
          <a:off x="2573969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573969" y="649644"/>
        <a:ext cx="137008" cy="137378"/>
      </dsp:txXfrm>
    </dsp:sp>
    <dsp:sp modelId="{C35083EC-B63A-4722-BDCF-5C7081C1742D}">
      <dsp:nvSpPr>
        <dsp:cNvPr id="0" name=""/>
        <dsp:cNvSpPr/>
      </dsp:nvSpPr>
      <dsp:spPr>
        <a:xfrm>
          <a:off x="2850940" y="327097"/>
          <a:ext cx="923235" cy="782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Defect image</a:t>
          </a:r>
        </a:p>
      </dsp:txBody>
      <dsp:txXfrm>
        <a:off x="2873858" y="350015"/>
        <a:ext cx="877399" cy="736637"/>
      </dsp:txXfrm>
    </dsp:sp>
    <dsp:sp modelId="{C0DCD68F-A009-4FD1-B2B5-31F58E81241B}">
      <dsp:nvSpPr>
        <dsp:cNvPr id="0" name=""/>
        <dsp:cNvSpPr/>
      </dsp:nvSpPr>
      <dsp:spPr>
        <a:xfrm>
          <a:off x="3866500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866500" y="649644"/>
        <a:ext cx="137008" cy="137378"/>
      </dsp:txXfrm>
    </dsp:sp>
    <dsp:sp modelId="{685BDB29-CE87-464E-ABF0-E250F8A158AC}">
      <dsp:nvSpPr>
        <dsp:cNvPr id="0" name=""/>
        <dsp:cNvSpPr/>
      </dsp:nvSpPr>
      <dsp:spPr>
        <a:xfrm>
          <a:off x="4143470" y="286380"/>
          <a:ext cx="923235" cy="86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4168773" y="311683"/>
        <a:ext cx="872629" cy="813300"/>
      </dsp:txXfrm>
    </dsp:sp>
    <dsp:sp modelId="{0EB49507-5970-4D65-A9D4-B0F93881E93E}">
      <dsp:nvSpPr>
        <dsp:cNvPr id="0" name=""/>
        <dsp:cNvSpPr/>
      </dsp:nvSpPr>
      <dsp:spPr>
        <a:xfrm>
          <a:off x="5159030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5159030" y="649644"/>
        <a:ext cx="137008" cy="137378"/>
      </dsp:txXfrm>
    </dsp:sp>
    <dsp:sp modelId="{7DC188F4-6D7A-4E75-B282-0B1C511829B4}">
      <dsp:nvSpPr>
        <dsp:cNvPr id="0" name=""/>
        <dsp:cNvSpPr/>
      </dsp:nvSpPr>
      <dsp:spPr>
        <a:xfrm>
          <a:off x="5436001" y="330149"/>
          <a:ext cx="923235" cy="776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Image morphing</a:t>
          </a:r>
        </a:p>
      </dsp:txBody>
      <dsp:txXfrm>
        <a:off x="5458740" y="352888"/>
        <a:ext cx="877757" cy="730891"/>
      </dsp:txXfrm>
    </dsp:sp>
    <dsp:sp modelId="{8158DCF3-7ABF-4305-B229-EEF9042115BB}">
      <dsp:nvSpPr>
        <dsp:cNvPr id="0" name=""/>
        <dsp:cNvSpPr/>
      </dsp:nvSpPr>
      <dsp:spPr>
        <a:xfrm>
          <a:off x="6451560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451560" y="649644"/>
        <a:ext cx="137008" cy="137378"/>
      </dsp:txXfrm>
    </dsp:sp>
    <dsp:sp modelId="{C41B442F-C8F0-46ED-B2D9-5A2C74DC7F6E}">
      <dsp:nvSpPr>
        <dsp:cNvPr id="0" name=""/>
        <dsp:cNvSpPr/>
      </dsp:nvSpPr>
      <dsp:spPr>
        <a:xfrm>
          <a:off x="6728531" y="304592"/>
          <a:ext cx="923235" cy="82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Contour detection</a:t>
          </a:r>
        </a:p>
      </dsp:txBody>
      <dsp:txXfrm>
        <a:off x="6752767" y="328828"/>
        <a:ext cx="874763" cy="779010"/>
      </dsp:txXfrm>
    </dsp:sp>
    <dsp:sp modelId="{A902CC16-E842-4ECF-A930-F4D1776F4E00}">
      <dsp:nvSpPr>
        <dsp:cNvPr id="0" name=""/>
        <dsp:cNvSpPr/>
      </dsp:nvSpPr>
      <dsp:spPr>
        <a:xfrm>
          <a:off x="7744090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7744090" y="649644"/>
        <a:ext cx="137008" cy="137378"/>
      </dsp:txXfrm>
    </dsp:sp>
    <dsp:sp modelId="{1A0647F6-4E53-4F95-A782-316017BF7689}">
      <dsp:nvSpPr>
        <dsp:cNvPr id="0" name=""/>
        <dsp:cNvSpPr/>
      </dsp:nvSpPr>
      <dsp:spPr>
        <a:xfrm>
          <a:off x="8021061" y="330149"/>
          <a:ext cx="1099740" cy="776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Contour extraction</a:t>
          </a:r>
        </a:p>
      </dsp:txBody>
      <dsp:txXfrm>
        <a:off x="8043800" y="352888"/>
        <a:ext cx="1054262" cy="730891"/>
      </dsp:txXfrm>
    </dsp:sp>
    <dsp:sp modelId="{38AD9F47-3E99-4828-BF14-0154FAF71FF5}">
      <dsp:nvSpPr>
        <dsp:cNvPr id="0" name=""/>
        <dsp:cNvSpPr/>
      </dsp:nvSpPr>
      <dsp:spPr>
        <a:xfrm>
          <a:off x="9213125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9213125" y="649644"/>
        <a:ext cx="137008" cy="137378"/>
      </dsp:txXfrm>
    </dsp:sp>
    <dsp:sp modelId="{0EFD6BF8-CC22-4FC2-9F8C-B90916CB2F27}">
      <dsp:nvSpPr>
        <dsp:cNvPr id="0" name=""/>
        <dsp:cNvSpPr/>
      </dsp:nvSpPr>
      <dsp:spPr>
        <a:xfrm>
          <a:off x="9490096" y="317368"/>
          <a:ext cx="923235" cy="8019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Masked image</a:t>
          </a:r>
        </a:p>
      </dsp:txBody>
      <dsp:txXfrm>
        <a:off x="9513584" y="340856"/>
        <a:ext cx="876259" cy="754954"/>
      </dsp:txXfrm>
    </dsp:sp>
    <dsp:sp modelId="{67EF5277-2575-45FF-BA92-7E4CF9AA65EA}">
      <dsp:nvSpPr>
        <dsp:cNvPr id="0" name=""/>
        <dsp:cNvSpPr/>
      </dsp:nvSpPr>
      <dsp:spPr>
        <a:xfrm>
          <a:off x="10505655" y="603852"/>
          <a:ext cx="195726" cy="228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0505655" y="649644"/>
        <a:ext cx="137008" cy="137378"/>
      </dsp:txXfrm>
    </dsp:sp>
    <dsp:sp modelId="{CFD827F6-9D5A-4B8C-9951-AC3F042D16AB}">
      <dsp:nvSpPr>
        <dsp:cNvPr id="0" name=""/>
        <dsp:cNvSpPr/>
      </dsp:nvSpPr>
      <dsp:spPr>
        <a:xfrm>
          <a:off x="10782626" y="330149"/>
          <a:ext cx="923235" cy="776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Bitwise operation</a:t>
          </a:r>
        </a:p>
      </dsp:txBody>
      <dsp:txXfrm>
        <a:off x="10805365" y="352888"/>
        <a:ext cx="877757" cy="7308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2BF5D-438D-447F-840A-3E42E1143B66}">
      <dsp:nvSpPr>
        <dsp:cNvPr id="0" name=""/>
        <dsp:cNvSpPr/>
      </dsp:nvSpPr>
      <dsp:spPr>
        <a:xfrm>
          <a:off x="0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Image dataset</a:t>
          </a:r>
        </a:p>
      </dsp:txBody>
      <dsp:txXfrm>
        <a:off x="25718" y="257167"/>
        <a:ext cx="1412021" cy="826638"/>
      </dsp:txXfrm>
    </dsp:sp>
    <dsp:sp modelId="{7B733EB2-B27E-45B8-AA96-46E7214158B8}">
      <dsp:nvSpPr>
        <dsp:cNvPr id="0" name=""/>
        <dsp:cNvSpPr/>
      </dsp:nvSpPr>
      <dsp:spPr>
        <a:xfrm>
          <a:off x="1609803" y="489018"/>
          <a:ext cx="310252" cy="362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609803" y="561605"/>
        <a:ext cx="217176" cy="217763"/>
      </dsp:txXfrm>
    </dsp:sp>
    <dsp:sp modelId="{95CCD082-B5A3-45C1-B717-80B5E8A00B7C}">
      <dsp:nvSpPr>
        <dsp:cNvPr id="0" name=""/>
        <dsp:cNvSpPr/>
      </dsp:nvSpPr>
      <dsp:spPr>
        <a:xfrm>
          <a:off x="2048840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Image transformation</a:t>
          </a:r>
        </a:p>
      </dsp:txBody>
      <dsp:txXfrm>
        <a:off x="2074558" y="257167"/>
        <a:ext cx="1412021" cy="826638"/>
      </dsp:txXfrm>
    </dsp:sp>
    <dsp:sp modelId="{5FE88490-0D9A-4262-B800-5AF0D771FD7A}">
      <dsp:nvSpPr>
        <dsp:cNvPr id="0" name=""/>
        <dsp:cNvSpPr/>
      </dsp:nvSpPr>
      <dsp:spPr>
        <a:xfrm>
          <a:off x="3658643" y="489018"/>
          <a:ext cx="310252" cy="362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658643" y="561605"/>
        <a:ext cx="217176" cy="217763"/>
      </dsp:txXfrm>
    </dsp:sp>
    <dsp:sp modelId="{F91612B9-8040-4BDE-B668-043B4F4A0B4F}">
      <dsp:nvSpPr>
        <dsp:cNvPr id="0" name=""/>
        <dsp:cNvSpPr/>
      </dsp:nvSpPr>
      <dsp:spPr>
        <a:xfrm>
          <a:off x="4097680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Pre-trained model</a:t>
          </a:r>
        </a:p>
      </dsp:txBody>
      <dsp:txXfrm>
        <a:off x="4123398" y="257167"/>
        <a:ext cx="1412021" cy="826638"/>
      </dsp:txXfrm>
    </dsp:sp>
    <dsp:sp modelId="{DE413DD3-223B-41BD-9B75-D32036075E63}">
      <dsp:nvSpPr>
        <dsp:cNvPr id="0" name=""/>
        <dsp:cNvSpPr/>
      </dsp:nvSpPr>
      <dsp:spPr>
        <a:xfrm>
          <a:off x="5707484" y="489018"/>
          <a:ext cx="310252" cy="362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707484" y="561605"/>
        <a:ext cx="217176" cy="217763"/>
      </dsp:txXfrm>
    </dsp:sp>
    <dsp:sp modelId="{199BC691-2CE1-4135-A9C1-A7E7DB0B0A7C}">
      <dsp:nvSpPr>
        <dsp:cNvPr id="0" name=""/>
        <dsp:cNvSpPr/>
      </dsp:nvSpPr>
      <dsp:spPr>
        <a:xfrm>
          <a:off x="6146521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Fine tuning</a:t>
          </a:r>
        </a:p>
      </dsp:txBody>
      <dsp:txXfrm>
        <a:off x="6172239" y="257167"/>
        <a:ext cx="1412021" cy="826638"/>
      </dsp:txXfrm>
    </dsp:sp>
    <dsp:sp modelId="{59499E9C-1F73-42C7-B960-AC6B1B4B1F59}">
      <dsp:nvSpPr>
        <dsp:cNvPr id="0" name=""/>
        <dsp:cNvSpPr/>
      </dsp:nvSpPr>
      <dsp:spPr>
        <a:xfrm>
          <a:off x="7756324" y="489018"/>
          <a:ext cx="310252" cy="362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7756324" y="561605"/>
        <a:ext cx="217176" cy="217763"/>
      </dsp:txXfrm>
    </dsp:sp>
    <dsp:sp modelId="{03F80374-90AF-4470-A749-0219C858836A}">
      <dsp:nvSpPr>
        <dsp:cNvPr id="0" name=""/>
        <dsp:cNvSpPr/>
      </dsp:nvSpPr>
      <dsp:spPr>
        <a:xfrm>
          <a:off x="8195362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Test image transformation</a:t>
          </a:r>
        </a:p>
      </dsp:txBody>
      <dsp:txXfrm>
        <a:off x="8221080" y="257167"/>
        <a:ext cx="1412021" cy="826638"/>
      </dsp:txXfrm>
    </dsp:sp>
    <dsp:sp modelId="{47C4077A-7EBE-4130-9574-09493D49B651}">
      <dsp:nvSpPr>
        <dsp:cNvPr id="0" name=""/>
        <dsp:cNvSpPr/>
      </dsp:nvSpPr>
      <dsp:spPr>
        <a:xfrm>
          <a:off x="9805165" y="489018"/>
          <a:ext cx="310252" cy="362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9805165" y="561605"/>
        <a:ext cx="217176" cy="217763"/>
      </dsp:txXfrm>
    </dsp:sp>
    <dsp:sp modelId="{B5289A46-416F-4249-BC37-F475DCC6F90F}">
      <dsp:nvSpPr>
        <dsp:cNvPr id="0" name=""/>
        <dsp:cNvSpPr/>
      </dsp:nvSpPr>
      <dsp:spPr>
        <a:xfrm>
          <a:off x="10244202" y="231449"/>
          <a:ext cx="1463457" cy="878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Classification</a:t>
          </a:r>
        </a:p>
      </dsp:txBody>
      <dsp:txXfrm>
        <a:off x="10269920" y="257167"/>
        <a:ext cx="1412021" cy="826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D5D26E1-D53B-8F49-AB44-17327EB894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B11C95-322B-D547-B3D1-C6B4B53DB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2181" y="607219"/>
            <a:ext cx="6108526" cy="23876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92D950A-D062-CE4F-9413-D6D258E2B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181" y="3001887"/>
            <a:ext cx="6108526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05B9100-FD34-654C-A437-1DB2DD17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FEDD-D929-C149-9192-A0246B2C6A63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319C32-599D-B44A-9BE4-B54877AA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A82515-6936-D44F-9E1F-E15FD16E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DD9D93C-F1B2-954A-922C-6BFAC2587A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05B9100-FD34-654C-A437-1DB2DD17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FEDD-D929-C149-9192-A0246B2C6A63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319C32-599D-B44A-9BE4-B54877AA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A82515-6936-D44F-9E1F-E15FD16E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6EB11C95-322B-D547-B3D1-C6B4B53DB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2181" y="607219"/>
            <a:ext cx="6108526" cy="23876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B92D950A-D062-CE4F-9413-D6D258E2B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181" y="3001887"/>
            <a:ext cx="6108526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99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4DB2A93-C310-D24D-98A6-9BAEE1D211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F91AE6-2F90-E047-9188-FF4B532B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20" y="75157"/>
            <a:ext cx="9533351" cy="951977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AB8773-1E4D-C34E-BD9A-79AE166AB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20" y="1253331"/>
            <a:ext cx="11775510" cy="4966494"/>
          </a:xfrm>
        </p:spPr>
        <p:txBody>
          <a:bodyPr/>
          <a:lstStyle>
            <a:lvl1pPr>
              <a:defRPr sz="2000">
                <a:latin typeface="Helvetica" pitchFamily="2" charset="0"/>
              </a:defRPr>
            </a:lvl1pPr>
            <a:lvl2pPr>
              <a:defRPr sz="1800">
                <a:latin typeface="Helvetica" pitchFamily="2" charset="0"/>
              </a:defRPr>
            </a:lvl2pPr>
            <a:lvl3pPr>
              <a:defRPr sz="1800"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81A3372-F36B-424C-9D6E-FE0C40FA2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FEDD-D929-C149-9192-A0246B2C6A63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BCC06F8-0F60-D04A-8E55-70C9D90E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40C87E-CCC1-C649-9B10-88B0370B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D00DCF3-7A15-4EF3-A99D-1B6C4CA5F9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4647" y="5499463"/>
            <a:ext cx="1400862" cy="6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7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536F71E-4A9B-8C4F-9289-788C77CBD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DEEB44-0C90-4041-8672-31A7F355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02" y="1709738"/>
            <a:ext cx="6437247" cy="2111375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BAC7FD0-FA68-B248-9D63-C1A6781BB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0202" y="3839369"/>
            <a:ext cx="6443598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3FFBBEF-BE5A-6445-B1DF-57E3B1D7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FEDD-D929-C149-9192-A0246B2C6A63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FE2E63-E63F-614C-8688-E546048F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15C61B7-999E-E147-9304-268D576C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6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6534188-93A8-C041-9FCB-C28DEE8328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DEEB44-0C90-4041-8672-31A7F355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02" y="1709738"/>
            <a:ext cx="6437247" cy="2111375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BAC7FD0-FA68-B248-9D63-C1A6781BB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0202" y="3839369"/>
            <a:ext cx="6443598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3FFBBEF-BE5A-6445-B1DF-57E3B1D7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FEDD-D929-C149-9192-A0246B2C6A63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FE2E63-E63F-614C-8688-E546048F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15C61B7-999E-E147-9304-268D576C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5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B03CB64-FE0A-D04E-AF9D-7DB1888B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CC0440-C6B2-C946-A0EB-3FE3B3AE2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1CAE61-1272-A243-AD46-BED8E241B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FFEDD-D929-C149-9192-A0246B2C6A63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9B8A99-19B0-B04B-9374-9FEC30627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6D097CE-6459-CD4F-9556-BCB61550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7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51" r:id="rId4"/>
    <p:sldLayoutId id="214748366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2355" y="1193796"/>
            <a:ext cx="6108526" cy="1295401"/>
          </a:xfrm>
        </p:spPr>
        <p:txBody>
          <a:bodyPr/>
          <a:lstStyle/>
          <a:p>
            <a:pPr algn="ctr"/>
            <a:r>
              <a:rPr lang="en-US" dirty="0"/>
              <a:t>Octane’20</a:t>
            </a:r>
            <a:br>
              <a:rPr lang="en-US" dirty="0"/>
            </a:br>
            <a:r>
              <a:rPr lang="en-US" dirty="0"/>
              <a:t>Review Presentation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D611F99E-5A45-477C-A37C-2D5B499B8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5700" y="2616200"/>
            <a:ext cx="5793168" cy="2654299"/>
          </a:xfrm>
        </p:spPr>
        <p:txBody>
          <a:bodyPr>
            <a:normAutofit/>
          </a:bodyPr>
          <a:lstStyle/>
          <a:p>
            <a:r>
              <a:rPr lang="en-US" b="1" dirty="0"/>
              <a:t>Project</a:t>
            </a:r>
            <a:r>
              <a:rPr lang="en-US" dirty="0"/>
              <a:t> : To find low cost vision system for paint </a:t>
            </a:r>
          </a:p>
          <a:p>
            <a:r>
              <a:rPr lang="en-US" dirty="0"/>
              <a:t>               finish inspection.</a:t>
            </a:r>
          </a:p>
          <a:p>
            <a:r>
              <a:rPr lang="en-US" b="1" dirty="0"/>
              <a:t>Department </a:t>
            </a:r>
            <a:r>
              <a:rPr lang="en-US" dirty="0"/>
              <a:t>: Engineering</a:t>
            </a:r>
          </a:p>
          <a:p>
            <a:r>
              <a:rPr lang="en-US" b="1" dirty="0"/>
              <a:t>Mentor </a:t>
            </a:r>
            <a:r>
              <a:rPr lang="en-US" dirty="0"/>
              <a:t>:  Sandeep </a:t>
            </a:r>
            <a:r>
              <a:rPr lang="en-US" dirty="0" err="1"/>
              <a:t>Magdum</a:t>
            </a:r>
            <a:r>
              <a:rPr lang="en-US" dirty="0"/>
              <a:t> Sir</a:t>
            </a:r>
          </a:p>
          <a:p>
            <a:r>
              <a:rPr lang="en-US" b="1" dirty="0"/>
              <a:t>BU-HR </a:t>
            </a:r>
            <a:r>
              <a:rPr lang="en-US" dirty="0"/>
              <a:t>: Vijay Sonar Sir   </a:t>
            </a:r>
          </a:p>
        </p:txBody>
      </p:sp>
    </p:spTree>
    <p:extLst>
      <p:ext uri="{BB962C8B-B14F-4D97-AF65-F5344CB8AC3E}">
        <p14:creationId xmlns:p14="http://schemas.microsoft.com/office/powerpoint/2010/main" val="373887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2B4F64-99D1-42C8-923C-567F6C49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C8159B-E634-42E4-B67D-919E3890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sized processing device has been chosen for image processing.</a:t>
            </a:r>
          </a:p>
          <a:p>
            <a:r>
              <a:rPr lang="en-US" dirty="0"/>
              <a:t>Standard machine vision processing units come along with PC costing more.</a:t>
            </a:r>
          </a:p>
          <a:p>
            <a:r>
              <a:rPr lang="en-US" dirty="0"/>
              <a:t>Right sizing allows to reduce cost significantly.</a:t>
            </a:r>
          </a:p>
          <a:p>
            <a:r>
              <a:rPr lang="en-US" dirty="0"/>
              <a:t>Provided solution allows scalability at lower cost.</a:t>
            </a:r>
          </a:p>
          <a:p>
            <a:r>
              <a:rPr lang="en-US" dirty="0"/>
              <a:t>Low cost solution for multi camera setup.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2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B35F35-D739-4231-914F-FF8305D3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Inspection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301AE7-36FB-4E1E-B66B-B8C16E76B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TEMPLATE MATCHING</a:t>
            </a:r>
          </a:p>
          <a:p>
            <a:r>
              <a:rPr lang="en-US" dirty="0"/>
              <a:t>Comparing all frames captured with image dataset.</a:t>
            </a:r>
          </a:p>
          <a:p>
            <a:r>
              <a:rPr lang="en-US" dirty="0"/>
              <a:t>Passing selected frames to classification algorithms.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Library: open-cv and matplotlib, Statistics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A17F8BBE-DFB9-4B12-809F-7AED0DD994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815906"/>
              </p:ext>
            </p:extLst>
          </p:nvPr>
        </p:nvGraphicFramePr>
        <p:xfrm>
          <a:off x="6041485" y="1253331"/>
          <a:ext cx="6096000" cy="4039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E66C3F8-7804-4E9F-BF77-7488C01D1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01" y="3647285"/>
            <a:ext cx="2609844" cy="1957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1007745-2C1B-4404-A99D-1710E742E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3647286"/>
            <a:ext cx="2609844" cy="19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938B4F-A53F-4CE7-BE8D-DDDEF9FF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EC17DA-870A-4B7B-BAAC-F5883627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 Python Libraries</a:t>
            </a:r>
          </a:p>
          <a:p>
            <a:r>
              <a:rPr lang="en-US" dirty="0"/>
              <a:t>Open-cv</a:t>
            </a:r>
          </a:p>
          <a:p>
            <a:r>
              <a:rPr lang="en-US" dirty="0"/>
              <a:t>Skimage</a:t>
            </a:r>
          </a:p>
          <a:p>
            <a:r>
              <a:rPr lang="en-US" dirty="0"/>
              <a:t>Matplolib</a:t>
            </a:r>
          </a:p>
          <a:p>
            <a:r>
              <a:rPr lang="en-US" dirty="0"/>
              <a:t>Numpy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b="1" dirty="0"/>
              <a:t>Reason</a:t>
            </a:r>
          </a:p>
          <a:p>
            <a:r>
              <a:rPr lang="en-US" dirty="0"/>
              <a:t>Preparing image for classification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b="1" dirty="0"/>
              <a:t>Cost</a:t>
            </a:r>
          </a:p>
          <a:p>
            <a:r>
              <a:rPr lang="en-US" dirty="0"/>
              <a:t>All methods and algorithms are self developed.</a:t>
            </a:r>
          </a:p>
          <a:p>
            <a:r>
              <a:rPr lang="en-US" dirty="0"/>
              <a:t>Open source software.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E8D38B1A-CBDC-4046-8BDD-E2C6224C2C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489573"/>
              </p:ext>
            </p:extLst>
          </p:nvPr>
        </p:nvGraphicFramePr>
        <p:xfrm>
          <a:off x="324532" y="1137004"/>
          <a:ext cx="11136313" cy="1060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6CFA9525-0B6C-4680-B554-344DED9D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8" y="2313503"/>
            <a:ext cx="2381373" cy="18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169D97FE-4F85-418A-9030-A8B8CEE8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48" y="2331834"/>
            <a:ext cx="2775318" cy="18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2B27C6D-F07C-429A-B753-8CA8D5A74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8" y="2322251"/>
            <a:ext cx="2381373" cy="181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DA25B81F-2D5D-41AE-A0F2-0AD4A987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489" y="2307045"/>
            <a:ext cx="2289544" cy="18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="" xmlns:a16="http://schemas.microsoft.com/office/drawing/2014/main" id="{C5D02594-FB35-45A7-829E-01C8CE12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92" y="2298295"/>
            <a:ext cx="2392830" cy="18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64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AF1555-C67B-4B76-A1A6-12E00D79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models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DA6937-DDC2-44AB-8925-E4AB7DECD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Criteria for Selection</a:t>
            </a:r>
          </a:p>
          <a:p>
            <a:pPr marL="0" indent="0">
              <a:buNone/>
            </a:pPr>
            <a:r>
              <a:rPr lang="en-US" dirty="0"/>
              <a:t>   1. High accuracy</a:t>
            </a:r>
          </a:p>
          <a:p>
            <a:pPr marL="0" indent="0">
              <a:buNone/>
            </a:pPr>
            <a:r>
              <a:rPr lang="en-US" dirty="0"/>
              <a:t>   2. Low inference time </a:t>
            </a:r>
          </a:p>
          <a:p>
            <a:pPr marL="0" indent="0">
              <a:buNone/>
            </a:pPr>
            <a:r>
              <a:rPr lang="en-US" dirty="0"/>
              <a:t>   3. Low space requirement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Model Selection</a:t>
            </a:r>
          </a:p>
          <a:p>
            <a:r>
              <a:rPr lang="en-US" dirty="0"/>
              <a:t>Model with lowest inference time, space requirement with enough accuracy to classify our image.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Deep learning models </a:t>
            </a:r>
            <a:r>
              <a:rPr lang="en-US" dirty="0"/>
              <a:t>for image classification</a:t>
            </a:r>
          </a:p>
          <a:p>
            <a:r>
              <a:rPr lang="en-US" dirty="0"/>
              <a:t>Squeeze Net, Resnet-18, MobileNetv2 and Shuffle Net have low inference time and low space.</a:t>
            </a:r>
          </a:p>
          <a:p>
            <a:r>
              <a:rPr lang="en-US" dirty="0"/>
              <a:t>Resnet-18 and MobileNetv2 have good accuracy for our application.</a:t>
            </a:r>
          </a:p>
          <a:p>
            <a:r>
              <a:rPr lang="en-US" dirty="0"/>
              <a:t>Both models can be easily deployed on raspberry pi and Nvidia Jetson Nano.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4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749546-724C-4BFE-8782-59E88551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network(CNN)</a:t>
            </a:r>
          </a:p>
        </p:txBody>
      </p:sp>
      <p:pic>
        <p:nvPicPr>
          <p:cNvPr id="11266" name="Picture 2" descr="A Comprehensive Guide to Convolutional Neural Networks — the ELI5 way">
            <a:extLst>
              <a:ext uri="{FF2B5EF4-FFF2-40B4-BE49-F238E27FC236}">
                <a16:creationId xmlns="" xmlns:a16="http://schemas.microsoft.com/office/drawing/2014/main" id="{FE932F60-3DF6-47AB-B645-9A42D59219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26" y="1368448"/>
            <a:ext cx="8944220" cy="45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867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B1D1FD-631B-4A65-95DF-EC5F9F47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B0552C-3A35-4F08-AB50-B45CD9D8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8" y="1163178"/>
            <a:ext cx="11989823" cy="5173227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/>
              <a:t>      MobileNetv2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Resnet-18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24" name="Picture 8" descr="Architecture of ResNet-18. Figure from reference 18 . | Download ...">
            <a:extLst>
              <a:ext uri="{FF2B5EF4-FFF2-40B4-BE49-F238E27FC236}">
                <a16:creationId xmlns="" xmlns:a16="http://schemas.microsoft.com/office/drawing/2014/main" id="{8A2B1CA7-5D27-4316-A7E3-CDAEF2EC4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8" t="13967"/>
          <a:stretch/>
        </p:blipFill>
        <p:spPr bwMode="auto">
          <a:xfrm>
            <a:off x="6691574" y="1465089"/>
            <a:ext cx="2418847" cy="466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sNet (34, 50, 101): Residual CNNs for Image Classification Tasks">
            <a:extLst>
              <a:ext uri="{FF2B5EF4-FFF2-40B4-BE49-F238E27FC236}">
                <a16:creationId xmlns="" xmlns:a16="http://schemas.microsoft.com/office/drawing/2014/main" id="{3F7DCBBD-7EC7-42B7-9EB4-DF3B39C7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906" y="2039559"/>
            <a:ext cx="271462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compression and compression inside the bottleneck residual block">
            <a:extLst>
              <a:ext uri="{FF2B5EF4-FFF2-40B4-BE49-F238E27FC236}">
                <a16:creationId xmlns="" xmlns:a16="http://schemas.microsoft.com/office/drawing/2014/main" id="{B359ED0A-F841-4A4D-BC6B-C81DC0CF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6" y="1729505"/>
            <a:ext cx="6244878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new bottleneck residual block">
            <a:extLst>
              <a:ext uri="{FF2B5EF4-FFF2-40B4-BE49-F238E27FC236}">
                <a16:creationId xmlns="" xmlns:a16="http://schemas.microsoft.com/office/drawing/2014/main" id="{1EA111E6-6F47-4265-8E7F-8889B6E9A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t="5536" r="11674" b="7299"/>
          <a:stretch/>
        </p:blipFill>
        <p:spPr bwMode="auto">
          <a:xfrm>
            <a:off x="1424706" y="2653049"/>
            <a:ext cx="2165881" cy="373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EA1447-EB0E-48B9-A19F-F7A685B1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20" y="89077"/>
            <a:ext cx="9533351" cy="951977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BB8DAD-7AE1-49FC-A659-40DD05D7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20" y="1253330"/>
            <a:ext cx="12017680" cy="5198270"/>
          </a:xfrm>
        </p:spPr>
        <p:txBody>
          <a:bodyPr>
            <a:normAutofit/>
          </a:bodyPr>
          <a:lstStyle/>
          <a:p>
            <a:r>
              <a:rPr lang="en-US" dirty="0"/>
              <a:t>Model training and validation accuracy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MobileNetv2 has better accuracy than resnet-18 and requires less space than resnet-18</a:t>
            </a:r>
          </a:p>
          <a:p>
            <a:pPr marL="0" indent="0">
              <a:buNone/>
            </a:pPr>
            <a:r>
              <a:rPr lang="en-US" b="1" dirty="0"/>
              <a:t> Cost</a:t>
            </a:r>
          </a:p>
          <a:p>
            <a:r>
              <a:rPr lang="en-US" dirty="0"/>
              <a:t>MobileNetV2 allows to reduce RAM cost for CPU and provides good latency reducing production cost.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009F340E-CF2D-492E-BE81-F886CD49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476868"/>
              </p:ext>
            </p:extLst>
          </p:nvPr>
        </p:nvGraphicFramePr>
        <p:xfrm>
          <a:off x="940157" y="1738647"/>
          <a:ext cx="9646276" cy="255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569">
                  <a:extLst>
                    <a:ext uri="{9D8B030D-6E8A-4147-A177-3AD203B41FA5}">
                      <a16:colId xmlns="" xmlns:a16="http://schemas.microsoft.com/office/drawing/2014/main" val="2709885204"/>
                    </a:ext>
                  </a:extLst>
                </a:gridCol>
                <a:gridCol w="2411569">
                  <a:extLst>
                    <a:ext uri="{9D8B030D-6E8A-4147-A177-3AD203B41FA5}">
                      <a16:colId xmlns="" xmlns:a16="http://schemas.microsoft.com/office/drawing/2014/main" val="231603917"/>
                    </a:ext>
                  </a:extLst>
                </a:gridCol>
                <a:gridCol w="2411569">
                  <a:extLst>
                    <a:ext uri="{9D8B030D-6E8A-4147-A177-3AD203B41FA5}">
                      <a16:colId xmlns="" xmlns:a16="http://schemas.microsoft.com/office/drawing/2014/main" val="3794210444"/>
                    </a:ext>
                  </a:extLst>
                </a:gridCol>
                <a:gridCol w="2411569">
                  <a:extLst>
                    <a:ext uri="{9D8B030D-6E8A-4147-A177-3AD203B41FA5}">
                      <a16:colId xmlns="" xmlns:a16="http://schemas.microsoft.com/office/drawing/2014/main" val="4157487786"/>
                    </a:ext>
                  </a:extLst>
                </a:gridCol>
              </a:tblGrid>
              <a:tr h="5404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 time(sec)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3336147"/>
                  </a:ext>
                </a:extLst>
              </a:tr>
              <a:tr h="540401">
                <a:tc>
                  <a:txBody>
                    <a:bodyPr/>
                    <a:lstStyle/>
                    <a:p>
                      <a:r>
                        <a:rPr lang="en-US" dirty="0"/>
                        <a:t>Resnet-18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74222384"/>
                  </a:ext>
                </a:extLst>
              </a:tr>
              <a:tr h="932749">
                <a:tc>
                  <a:txBody>
                    <a:bodyPr/>
                    <a:lstStyle/>
                    <a:p>
                      <a:r>
                        <a:rPr lang="en-US" dirty="0"/>
                        <a:t>Quantized Resnet-18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51327220"/>
                  </a:ext>
                </a:extLst>
              </a:tr>
              <a:tr h="540401">
                <a:tc>
                  <a:txBody>
                    <a:bodyPr/>
                    <a:lstStyle/>
                    <a:p>
                      <a:r>
                        <a:rPr lang="en-US" dirty="0"/>
                        <a:t>MobileNetV2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1358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39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EE9CA-A3DA-42AC-B84A-28D69967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2D21AC-3E7E-4B68-B8CD-15943380E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dataset(Train and validation)</a:t>
            </a:r>
          </a:p>
          <a:p>
            <a:r>
              <a:rPr lang="en-US" dirty="0"/>
              <a:t>Image transformation to tensors.</a:t>
            </a:r>
          </a:p>
          <a:p>
            <a:r>
              <a:rPr lang="en-US" dirty="0"/>
              <a:t>Importing pre trained model in pytorch.</a:t>
            </a:r>
          </a:p>
          <a:p>
            <a:r>
              <a:rPr lang="en-US" dirty="0"/>
              <a:t>Modifying model for our application.</a:t>
            </a:r>
          </a:p>
          <a:p>
            <a:r>
              <a:rPr lang="en-US" dirty="0"/>
              <a:t>Result: Type of defect or OK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="" xmlns:a16="http://schemas.microsoft.com/office/drawing/2014/main" id="{E76F599D-6772-4EBD-8A66-5A75283C5D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545531"/>
              </p:ext>
            </p:extLst>
          </p:nvPr>
        </p:nvGraphicFramePr>
        <p:xfrm>
          <a:off x="242170" y="3013656"/>
          <a:ext cx="11707660" cy="1436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13EA73CF-6F88-46B0-BBD3-D798B49C7E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3963687"/>
              </p:ext>
            </p:extLst>
          </p:nvPr>
        </p:nvGraphicFramePr>
        <p:xfrm>
          <a:off x="310020" y="4415291"/>
          <a:ext cx="11707660" cy="134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4009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F3E688-D6C3-4CBE-8F43-81F12D3EE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20" y="136376"/>
            <a:ext cx="9533351" cy="95197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93ABA1-D910-4E8E-8B76-BD130D84E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Predictions obtained have 100% accuracy.</a:t>
            </a:r>
          </a:p>
          <a:p>
            <a:endParaRPr lang="en-US" dirty="0"/>
          </a:p>
        </p:txBody>
      </p:sp>
      <p:sp>
        <p:nvSpPr>
          <p:cNvPr id="15" name="AutoShape 2">
            <a:extLst>
              <a:ext uri="{FF2B5EF4-FFF2-40B4-BE49-F238E27FC236}">
                <a16:creationId xmlns="" xmlns:a16="http://schemas.microsoft.com/office/drawing/2014/main" id="{210F4783-60FA-441C-9AAB-5A471237C4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70FAA8EB-B255-4929-BF10-7532BF4A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12" y="1781174"/>
            <a:ext cx="2840168" cy="2134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2FC6E0D-045B-47B3-BA06-39C7EB8E2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451" y="1756489"/>
            <a:ext cx="3008920" cy="21833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5887ED64-2D48-4F06-8642-8529ABC9D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267" y="1677844"/>
            <a:ext cx="2643989" cy="22181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3F3C03FC-FBA4-4BEC-9866-F4F71E108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271" y="4080156"/>
            <a:ext cx="2994100" cy="20543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37F50603-1BBE-44B5-88A4-AFBCA5F19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054" y="4080156"/>
            <a:ext cx="2722202" cy="20543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4E46258E-8D98-4C0D-88FD-FC33BC498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312" y="3994721"/>
            <a:ext cx="2808416" cy="2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48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hatsApp Video 2020-07-13 at 12.12.17 PM (1)">
            <a:hlinkClick r:id="" action="ppaction://media"/>
            <a:extLst>
              <a:ext uri="{FF2B5EF4-FFF2-40B4-BE49-F238E27FC236}">
                <a16:creationId xmlns="" xmlns:a16="http://schemas.microsoft.com/office/drawing/2014/main" id="{77460966-5BAE-4253-A6DF-3AAF4F057F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6238" y="1252538"/>
            <a:ext cx="8831262" cy="4967287"/>
          </a:xfrm>
        </p:spPr>
      </p:pic>
    </p:spTree>
    <p:extLst>
      <p:ext uri="{BB962C8B-B14F-4D97-AF65-F5344CB8AC3E}">
        <p14:creationId xmlns:p14="http://schemas.microsoft.com/office/powerpoint/2010/main" val="8371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E9BF11-5ECF-4F8C-AD48-B38EA2F9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 defects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E2C747-DC69-4339-AB24-57AF827A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paint defects on petrol tank.</a:t>
            </a:r>
          </a:p>
          <a:p>
            <a:pPr marL="0" indent="0">
              <a:buNone/>
            </a:pPr>
            <a:r>
              <a:rPr lang="en-US" dirty="0"/>
              <a:t>   1. Runs</a:t>
            </a:r>
          </a:p>
          <a:p>
            <a:pPr marL="0" indent="0">
              <a:buNone/>
            </a:pPr>
            <a:r>
              <a:rPr lang="en-US" dirty="0"/>
              <a:t>   2. Dust</a:t>
            </a:r>
          </a:p>
          <a:p>
            <a:pPr marL="0" indent="0">
              <a:buNone/>
            </a:pPr>
            <a:r>
              <a:rPr lang="en-US" dirty="0"/>
              <a:t>   3. Craters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Runs                               Dust                       Crater                             OK                </a:t>
            </a:r>
          </a:p>
          <a:p>
            <a:pPr marL="0" indent="0">
              <a:buNone/>
            </a:pPr>
            <a:r>
              <a:rPr lang="en-US" dirty="0"/>
              <a:t>   Challenges                                                        </a:t>
            </a:r>
          </a:p>
          <a:p>
            <a:r>
              <a:rPr lang="en-US" dirty="0"/>
              <a:t>Glare on specular curved surface hides paint defects.</a:t>
            </a:r>
          </a:p>
          <a:p>
            <a:r>
              <a:rPr lang="en-US" dirty="0"/>
              <a:t>Reflections on specular tank surface surfaces change pixel intensities of image.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B21CAC-4332-4896-9D2A-0B2D0A6C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57" y="1592322"/>
            <a:ext cx="2609844" cy="1957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FB55065-84C2-404E-8CD1-4A9F371D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671" y="1577701"/>
            <a:ext cx="2324948" cy="1935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2E59366-EEBE-4D33-8292-CC97622E31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41" t="9472" r="9929" b="25563"/>
          <a:stretch/>
        </p:blipFill>
        <p:spPr>
          <a:xfrm>
            <a:off x="7299935" y="1577701"/>
            <a:ext cx="2324947" cy="1935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5C9EAF6-918A-4DC9-850C-788087BC44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59" r="10503" b="66561"/>
          <a:stretch/>
        </p:blipFill>
        <p:spPr>
          <a:xfrm>
            <a:off x="4947334" y="1555661"/>
            <a:ext cx="2229482" cy="19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DDE02A-9033-4A92-9168-A359771B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DFEFBDB-440A-4D79-9E15-76083C24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63" y="1161030"/>
            <a:ext cx="7534141" cy="49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3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1D5894-E4CF-4484-B325-F5C32D33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87CA908-2E5F-4575-8DAE-C421DEA8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30" y="1282700"/>
            <a:ext cx="9803552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D63706-7F23-4697-A6C9-D914D445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69B25-C0A5-41E8-BA36-3BFDCD171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MobileNetV2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A685132-51C6-40A4-9CD2-7ADD97CB6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56" y="1723786"/>
            <a:ext cx="7222244" cy="3673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A66CB8D-8238-4C27-BFEF-FEA1B702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346" y="1253331"/>
            <a:ext cx="366763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60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2A2A1C-A224-4B60-8664-FDE9686C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FDA5A6A-0AC9-4725-9712-A9A6AFBC6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16" y="1252538"/>
            <a:ext cx="7485306" cy="4967287"/>
          </a:xfr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80D739F-4644-45FA-8181-28C0E59E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36" y="1252538"/>
            <a:ext cx="1716164" cy="47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7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34A691-271B-4D66-9AE6-0C36F1E0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C0D8B9-D3DA-4C27-9DB7-5AE450810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functions effectively and accurately on defect images and provides low cost real time detection of defects.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3FAF93F2-2460-4BD7-AF4D-6ACFE29BF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6446"/>
              </p:ext>
            </p:extLst>
          </p:nvPr>
        </p:nvGraphicFramePr>
        <p:xfrm>
          <a:off x="610799" y="2227818"/>
          <a:ext cx="10641401" cy="2814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8576">
                  <a:extLst>
                    <a:ext uri="{9D8B030D-6E8A-4147-A177-3AD203B41FA5}">
                      <a16:colId xmlns="" xmlns:a16="http://schemas.microsoft.com/office/drawing/2014/main" val="3874362307"/>
                    </a:ext>
                  </a:extLst>
                </a:gridCol>
                <a:gridCol w="8232825">
                  <a:extLst>
                    <a:ext uri="{9D8B030D-6E8A-4147-A177-3AD203B41FA5}">
                      <a16:colId xmlns="" xmlns:a16="http://schemas.microsoft.com/office/drawing/2014/main" val="2977529238"/>
                    </a:ext>
                  </a:extLst>
                </a:gridCol>
              </a:tblGrid>
              <a:tr h="308669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9494463"/>
                  </a:ext>
                </a:extLst>
              </a:tr>
              <a:tr h="532772">
                <a:tc>
                  <a:txBody>
                    <a:bodyPr/>
                    <a:lstStyle/>
                    <a:p>
                      <a:r>
                        <a:rPr lang="en-US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CMOS sensor is chosen against CCD sensor for its low cost.</a:t>
                      </a:r>
                    </a:p>
                    <a:p>
                      <a:r>
                        <a:rPr lang="en-US" dirty="0"/>
                        <a:t>Least possible camera resolution is chosen for application.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8105544"/>
                  </a:ext>
                </a:extLst>
              </a:tr>
              <a:tr h="436868"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 3.0 is the least cost interface for higher bandwidth against camera link, CoaXPress.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51404230"/>
                  </a:ext>
                </a:extLst>
              </a:tr>
              <a:tr h="308669">
                <a:tc>
                  <a:txBody>
                    <a:bodyPr/>
                    <a:lstStyle/>
                    <a:p>
                      <a:r>
                        <a:rPr lang="en-US" dirty="0"/>
                        <a:t>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Raspberry pi and Nvidia Jetson Nano have less cost than standard PC systems.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63717602"/>
                  </a:ext>
                </a:extLst>
              </a:tr>
              <a:tr h="532772">
                <a:tc>
                  <a:txBody>
                    <a:bodyPr/>
                    <a:lstStyle/>
                    <a:p>
                      <a:r>
                        <a:rPr lang="en-US" dirty="0"/>
                        <a:t>Artificial Intelligence  &amp; 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codes and algorithms have been self developed.</a:t>
                      </a:r>
                    </a:p>
                    <a:p>
                      <a:r>
                        <a:rPr lang="en-US" dirty="0"/>
                        <a:t>ML model of low size is chosen to reduce RAM size.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0490475"/>
                  </a:ext>
                </a:extLst>
              </a:tr>
              <a:tr h="308669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 software is used for model development.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1158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919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487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453DA5-FEAB-478E-819F-8724BBE3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inspection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2EEECD-EF1E-4BCE-87B4-7741742C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45" y="1253331"/>
            <a:ext cx="11775510" cy="50712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89F8E78-5748-43DD-807E-6AED15EC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030" y="4572988"/>
            <a:ext cx="1827335" cy="1718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6B7ECBE-8218-4FB8-9F44-68524A6F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397" y="4539763"/>
            <a:ext cx="1827336" cy="1797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BC8670A-A78B-4C56-B90E-386DF7CE3B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9" t="9131" r="2655" b="7980"/>
          <a:stretch/>
        </p:blipFill>
        <p:spPr>
          <a:xfrm>
            <a:off x="1132419" y="4597368"/>
            <a:ext cx="2725513" cy="166987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BA09CDAF-CDBB-4589-8844-4B1536A6E4D1}"/>
              </a:ext>
            </a:extLst>
          </p:cNvPr>
          <p:cNvSpPr/>
          <p:nvPr/>
        </p:nvSpPr>
        <p:spPr>
          <a:xfrm>
            <a:off x="4940995" y="1339805"/>
            <a:ext cx="1711406" cy="715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Inspection methods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EE5CA216-00D9-401C-B1D9-A71BDD508B70}"/>
              </a:ext>
            </a:extLst>
          </p:cNvPr>
          <p:cNvSpPr/>
          <p:nvPr/>
        </p:nvSpPr>
        <p:spPr>
          <a:xfrm>
            <a:off x="1702253" y="2474420"/>
            <a:ext cx="1958308" cy="63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vision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65D1B693-8BB8-4726-A989-DCAEFBB8630B}"/>
              </a:ext>
            </a:extLst>
          </p:cNvPr>
          <p:cNvSpPr/>
          <p:nvPr/>
        </p:nvSpPr>
        <p:spPr>
          <a:xfrm>
            <a:off x="4694086" y="2421626"/>
            <a:ext cx="1958315" cy="633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Interferometry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FB2E75E7-53AC-4B77-A7F1-8E73A12C591F}"/>
              </a:ext>
            </a:extLst>
          </p:cNvPr>
          <p:cNvSpPr/>
          <p:nvPr/>
        </p:nvSpPr>
        <p:spPr>
          <a:xfrm>
            <a:off x="7904629" y="2399810"/>
            <a:ext cx="2014715" cy="63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Shearograpgy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B6FA841-EBDF-4294-9BB9-4FDBB6DD4F07}"/>
              </a:ext>
            </a:extLst>
          </p:cNvPr>
          <p:cNvCxnSpPr>
            <a:cxnSpLocks/>
            <a:stCxn id="8" idx="0"/>
            <a:endCxn id="8" idx="0"/>
          </p:cNvCxnSpPr>
          <p:nvPr/>
        </p:nvCxnSpPr>
        <p:spPr>
          <a:xfrm>
            <a:off x="2681407" y="24744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64E3CB79-60A9-4F6E-A654-97A7F8771150}"/>
              </a:ext>
            </a:extLst>
          </p:cNvPr>
          <p:cNvSpPr/>
          <p:nvPr/>
        </p:nvSpPr>
        <p:spPr>
          <a:xfrm>
            <a:off x="1132420" y="3474317"/>
            <a:ext cx="2725513" cy="1018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Cost &lt; 2 lakhs</a:t>
            </a:r>
          </a:p>
          <a:p>
            <a:pPr algn="ctr"/>
            <a:r>
              <a:rPr lang="en-US" dirty="0"/>
              <a:t>Less components</a:t>
            </a:r>
          </a:p>
          <a:p>
            <a:pPr algn="ctr"/>
            <a:r>
              <a:rPr lang="en-US" dirty="0"/>
              <a:t>Simple data analysis</a:t>
            </a:r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94CA43E0-3D11-48DC-9E07-4FC9515B2972}"/>
              </a:ext>
            </a:extLst>
          </p:cNvPr>
          <p:cNvSpPr/>
          <p:nvPr/>
        </p:nvSpPr>
        <p:spPr>
          <a:xfrm>
            <a:off x="4520254" y="3411792"/>
            <a:ext cx="2626237" cy="1061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Cost&gt;7 lakhs</a:t>
            </a:r>
          </a:p>
          <a:p>
            <a:pPr algn="ctr"/>
            <a:r>
              <a:rPr lang="en-US" dirty="0"/>
              <a:t>More components</a:t>
            </a:r>
          </a:p>
          <a:p>
            <a:pPr algn="ctr"/>
            <a:r>
              <a:rPr lang="en-US" dirty="0"/>
              <a:t>Complex data analysis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E9314B9-6059-4456-BB17-FDE1A7A8C852}"/>
              </a:ext>
            </a:extLst>
          </p:cNvPr>
          <p:cNvSpPr/>
          <p:nvPr/>
        </p:nvSpPr>
        <p:spPr>
          <a:xfrm>
            <a:off x="7658974" y="3407283"/>
            <a:ext cx="2511498" cy="10617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Cost&gt;7 lakhs</a:t>
            </a:r>
          </a:p>
          <a:p>
            <a:pPr algn="ctr"/>
            <a:r>
              <a:rPr lang="en-US" dirty="0"/>
              <a:t>More components</a:t>
            </a:r>
          </a:p>
          <a:p>
            <a:pPr algn="ctr"/>
            <a:r>
              <a:rPr lang="en-US" dirty="0"/>
              <a:t>Complex data analysis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AD68328B-CAD8-4267-8A8A-3565E3C21A67}"/>
              </a:ext>
            </a:extLst>
          </p:cNvPr>
          <p:cNvCxnSpPr>
            <a:cxnSpLocks/>
          </p:cNvCxnSpPr>
          <p:nvPr/>
        </p:nvCxnSpPr>
        <p:spPr>
          <a:xfrm>
            <a:off x="2665109" y="3102107"/>
            <a:ext cx="1" cy="415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5C47DBC2-2908-4FDA-B395-F5B62116D21A}"/>
              </a:ext>
            </a:extLst>
          </p:cNvPr>
          <p:cNvCxnSpPr/>
          <p:nvPr/>
        </p:nvCxnSpPr>
        <p:spPr>
          <a:xfrm>
            <a:off x="8911987" y="3013289"/>
            <a:ext cx="0" cy="415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546F1D22-E7A3-4579-AC24-A92C0F8C1BF9}"/>
              </a:ext>
            </a:extLst>
          </p:cNvPr>
          <p:cNvCxnSpPr>
            <a:stCxn id="8" idx="0"/>
          </p:cNvCxnSpPr>
          <p:nvPr/>
        </p:nvCxnSpPr>
        <p:spPr>
          <a:xfrm flipV="1">
            <a:off x="2681407" y="2318458"/>
            <a:ext cx="0" cy="15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="" xmlns:a16="http://schemas.microsoft.com/office/drawing/2014/main" id="{68A6392D-1691-42A1-9F09-DCEB99150602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8911986" y="2258971"/>
            <a:ext cx="1" cy="140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="" xmlns:a16="http://schemas.microsoft.com/office/drawing/2014/main" id="{B7C56F12-19DC-4C9B-9FE9-118AAEED4B9D}"/>
              </a:ext>
            </a:extLst>
          </p:cNvPr>
          <p:cNvCxnSpPr>
            <a:cxnSpLocks/>
          </p:cNvCxnSpPr>
          <p:nvPr/>
        </p:nvCxnSpPr>
        <p:spPr>
          <a:xfrm flipH="1">
            <a:off x="5789916" y="3071211"/>
            <a:ext cx="1" cy="419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78ED1721-5CA8-4156-A3DE-1DEBB0B80AB6}"/>
              </a:ext>
            </a:extLst>
          </p:cNvPr>
          <p:cNvCxnSpPr>
            <a:stCxn id="6" idx="2"/>
          </p:cNvCxnSpPr>
          <p:nvPr/>
        </p:nvCxnSpPr>
        <p:spPr>
          <a:xfrm flipH="1">
            <a:off x="5796697" y="2055423"/>
            <a:ext cx="1" cy="366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78250568-8B69-49D0-AFF7-4ADBFF5CFDDA}"/>
              </a:ext>
            </a:extLst>
          </p:cNvPr>
          <p:cNvSpPr/>
          <p:nvPr/>
        </p:nvSpPr>
        <p:spPr>
          <a:xfrm>
            <a:off x="988824" y="2421627"/>
            <a:ext cx="3057246" cy="391550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="" xmlns:a16="http://schemas.microsoft.com/office/drawing/2014/main" id="{D3971251-1AF4-4F02-BE60-81056BEC3EC8}"/>
              </a:ext>
            </a:extLst>
          </p:cNvPr>
          <p:cNvCxnSpPr/>
          <p:nvPr/>
        </p:nvCxnSpPr>
        <p:spPr>
          <a:xfrm flipV="1">
            <a:off x="2681407" y="2258971"/>
            <a:ext cx="0" cy="70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3F7BBC88-6B10-464A-903E-7851859E3F7E}"/>
              </a:ext>
            </a:extLst>
          </p:cNvPr>
          <p:cNvCxnSpPr/>
          <p:nvPr/>
        </p:nvCxnSpPr>
        <p:spPr>
          <a:xfrm>
            <a:off x="2681407" y="2258971"/>
            <a:ext cx="6238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5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System for Paint finish inspection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8376BE0C-410E-4C1B-B613-9572B52D4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410705"/>
              </p:ext>
            </p:extLst>
          </p:nvPr>
        </p:nvGraphicFramePr>
        <p:xfrm>
          <a:off x="242887" y="3945147"/>
          <a:ext cx="11774488" cy="193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F7A8413-9D49-4A8D-93AC-3CE1BFD6FAE0}"/>
              </a:ext>
            </a:extLst>
          </p:cNvPr>
          <p:cNvSpPr/>
          <p:nvPr/>
        </p:nvSpPr>
        <p:spPr>
          <a:xfrm>
            <a:off x="174473" y="1635580"/>
            <a:ext cx="11843054" cy="255454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Features of Vision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High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Low inference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Cost effective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Simple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Reliable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Inspection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Visual representation of paint defect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Data collection by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Data transfer through a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Data processing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Defect classification</a:t>
            </a:r>
          </a:p>
          <a:p>
            <a:pPr marL="457200" indent="-457200">
              <a:buAutoNum type="arabicPeriod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2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7F9EF-6E4C-4235-B006-9EB3AB81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35F8DF-78EA-4EC4-9857-FB663172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20" y="1295400"/>
            <a:ext cx="11674780" cy="500915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Pixel size &amp; camera resolution</a:t>
            </a:r>
          </a:p>
          <a:p>
            <a:pPr marL="0" indent="0">
              <a:buNone/>
            </a:pPr>
            <a:r>
              <a:rPr lang="en-US" sz="2400" b="1" dirty="0"/>
              <a:t>“At least 2 pixels must fit in an defect”</a:t>
            </a:r>
          </a:p>
          <a:p>
            <a:r>
              <a:rPr lang="en-US" sz="1800" dirty="0"/>
              <a:t>Work depth(WD)=500mm.</a:t>
            </a:r>
          </a:p>
          <a:p>
            <a:r>
              <a:rPr lang="en-US" sz="1800" dirty="0"/>
              <a:t>Field of view(FOV)=300mm</a:t>
            </a:r>
          </a:p>
          <a:p>
            <a:r>
              <a:rPr lang="en-US" sz="1800" dirty="0"/>
              <a:t>Focal length(FL)=16mm</a:t>
            </a:r>
          </a:p>
          <a:p>
            <a:r>
              <a:rPr lang="en-US" sz="1800" dirty="0"/>
              <a:t>FOV* FL=Sensor* WD</a:t>
            </a:r>
          </a:p>
          <a:p>
            <a:r>
              <a:rPr lang="en-US" sz="1800" dirty="0"/>
              <a:t>Pixel size=5 microns</a:t>
            </a:r>
          </a:p>
          <a:p>
            <a:r>
              <a:rPr lang="en-US" sz="1800" dirty="0"/>
              <a:t>Pixel size= Sensor/Resolution</a:t>
            </a:r>
          </a:p>
          <a:p>
            <a:r>
              <a:rPr lang="en-US" sz="1800" b="1" dirty="0"/>
              <a:t>Resolution&gt;=6MP</a:t>
            </a:r>
          </a:p>
          <a:p>
            <a:endParaRPr lang="en-US" sz="1800" b="1" dirty="0"/>
          </a:p>
          <a:p>
            <a:r>
              <a:rPr lang="en-US" sz="1800" b="1" dirty="0"/>
              <a:t>Selected Resolution can easily find minimum size defect.</a:t>
            </a:r>
          </a:p>
          <a:p>
            <a:r>
              <a:rPr lang="en-US" sz="1800" b="1" dirty="0"/>
              <a:t>Defects like runs can be detected by 5MP resolution as well.</a:t>
            </a:r>
          </a:p>
          <a:p>
            <a:pPr marL="0" indent="0">
              <a:buNone/>
            </a:pPr>
            <a:endParaRPr lang="en-US" sz="18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DC7EFE00-6AC2-48A1-8CD4-DE64E698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937"/>
              </p:ext>
            </p:extLst>
          </p:nvPr>
        </p:nvGraphicFramePr>
        <p:xfrm>
          <a:off x="3911600" y="2232660"/>
          <a:ext cx="2492117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="" xmlns:a16="http://schemas.microsoft.com/office/drawing/2014/main" val="3268345534"/>
                    </a:ext>
                  </a:extLst>
                </a:gridCol>
                <a:gridCol w="1501517">
                  <a:extLst>
                    <a:ext uri="{9D8B030D-6E8A-4147-A177-3AD203B41FA5}">
                      <a16:colId xmlns="" xmlns:a16="http://schemas.microsoft.com/office/drawing/2014/main" val="109422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Dimension</a:t>
                      </a:r>
                    </a:p>
                    <a:p>
                      <a:r>
                        <a:rPr lang="en-US" dirty="0"/>
                        <a:t>(micrometer)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192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563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1626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2775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Solvent popping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52932838"/>
                  </a:ext>
                </a:extLst>
              </a:tr>
            </a:tbl>
          </a:graphicData>
        </a:graphic>
      </p:graphicFrame>
      <p:pic>
        <p:nvPicPr>
          <p:cNvPr id="2052" name="Picture 4" descr="Calculating Camera Sensor Resolution and Lens Focal Length ...">
            <a:extLst>
              <a:ext uri="{FF2B5EF4-FFF2-40B4-BE49-F238E27FC236}">
                <a16:creationId xmlns="" xmlns:a16="http://schemas.microsoft.com/office/drawing/2014/main" id="{157AFF6C-290E-4A9C-A904-6CF34DB47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5054" r="2250"/>
          <a:stretch/>
        </p:blipFill>
        <p:spPr bwMode="auto">
          <a:xfrm>
            <a:off x="7075358" y="1128734"/>
            <a:ext cx="4583242" cy="302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Film Look on a Budget">
            <a:extLst>
              <a:ext uri="{FF2B5EF4-FFF2-40B4-BE49-F238E27FC236}">
                <a16:creationId xmlns="" xmlns:a16="http://schemas.microsoft.com/office/drawing/2014/main" id="{F17708E8-666C-4F87-9D28-16A114460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822" y="4152900"/>
            <a:ext cx="4060778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E3E218-3ABB-44BB-A103-3482FD09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B0B643-F1C2-43AC-BBA8-D63CEAAAF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/>
              <a:t>1.CMOS Sensor</a:t>
            </a:r>
          </a:p>
          <a:p>
            <a:r>
              <a:rPr lang="en-US" dirty="0"/>
              <a:t>Compact size.</a:t>
            </a:r>
          </a:p>
          <a:p>
            <a:r>
              <a:rPr lang="en-US" dirty="0"/>
              <a:t>High processing speed.</a:t>
            </a:r>
          </a:p>
          <a:p>
            <a:r>
              <a:rPr lang="en-US" dirty="0"/>
              <a:t>Consumes less power.</a:t>
            </a:r>
          </a:p>
          <a:p>
            <a:r>
              <a:rPr lang="en-US" dirty="0"/>
              <a:t>Glare resistant.</a:t>
            </a:r>
          </a:p>
          <a:p>
            <a:r>
              <a:rPr lang="en-US" dirty="0"/>
              <a:t>Better image resolution and field of view.</a:t>
            </a:r>
          </a:p>
          <a:p>
            <a:r>
              <a:rPr lang="en-US" b="1" dirty="0"/>
              <a:t>Global Shutter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2. Interface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USB 3.0 </a:t>
            </a:r>
            <a:r>
              <a:rPr lang="en-US" dirty="0"/>
              <a:t>is selected for low cost.</a:t>
            </a:r>
            <a:endParaRPr lang="en-U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A974464B-65DA-4266-8F7C-4B60B3F23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44228"/>
              </p:ext>
            </p:extLst>
          </p:nvPr>
        </p:nvGraphicFramePr>
        <p:xfrm>
          <a:off x="6096000" y="1760799"/>
          <a:ext cx="4256203" cy="3336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060">
                  <a:extLst>
                    <a:ext uri="{9D8B030D-6E8A-4147-A177-3AD203B41FA5}">
                      <a16:colId xmlns="" xmlns:a16="http://schemas.microsoft.com/office/drawing/2014/main" val="4055462824"/>
                    </a:ext>
                  </a:extLst>
                </a:gridCol>
                <a:gridCol w="1280687">
                  <a:extLst>
                    <a:ext uri="{9D8B030D-6E8A-4147-A177-3AD203B41FA5}">
                      <a16:colId xmlns="" xmlns:a16="http://schemas.microsoft.com/office/drawing/2014/main" val="95062949"/>
                    </a:ext>
                  </a:extLst>
                </a:gridCol>
                <a:gridCol w="1161456">
                  <a:extLst>
                    <a:ext uri="{9D8B030D-6E8A-4147-A177-3AD203B41FA5}">
                      <a16:colId xmlns="" xmlns:a16="http://schemas.microsoft.com/office/drawing/2014/main" val="3766577060"/>
                    </a:ext>
                  </a:extLst>
                </a:gridCol>
              </a:tblGrid>
              <a:tr h="477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9085576"/>
                  </a:ext>
                </a:extLst>
              </a:tr>
              <a:tr h="635688">
                <a:tc>
                  <a:txBody>
                    <a:bodyPr/>
                    <a:lstStyle/>
                    <a:p>
                      <a:r>
                        <a:rPr lang="en-US" sz="1600" dirty="0"/>
                        <a:t>Bandwidth</a:t>
                      </a:r>
                    </a:p>
                    <a:p>
                      <a:r>
                        <a:rPr lang="en-US" sz="1600" dirty="0"/>
                        <a:t>(Mbps)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37638074"/>
                  </a:ext>
                </a:extLst>
              </a:tr>
              <a:tr h="440331">
                <a:tc>
                  <a:txBody>
                    <a:bodyPr/>
                    <a:lstStyle/>
                    <a:p>
                      <a:r>
                        <a:rPr lang="en-US" sz="1600" dirty="0"/>
                        <a:t>Camera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95837200"/>
                  </a:ext>
                </a:extLst>
              </a:tr>
              <a:tr h="368030">
                <a:tc>
                  <a:txBody>
                    <a:bodyPr/>
                    <a:lstStyle/>
                    <a:p>
                      <a:r>
                        <a:rPr lang="en-US" sz="1600" dirty="0"/>
                        <a:t>Cable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8907539"/>
                  </a:ext>
                </a:extLst>
              </a:tr>
              <a:tr h="384705">
                <a:tc>
                  <a:txBody>
                    <a:bodyPr/>
                    <a:lstStyle/>
                    <a:p>
                      <a:r>
                        <a:rPr lang="en-US" sz="1600" dirty="0"/>
                        <a:t>CPU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357599"/>
                  </a:ext>
                </a:extLst>
              </a:tr>
              <a:tr h="635688">
                <a:tc>
                  <a:txBody>
                    <a:bodyPr/>
                    <a:lstStyle/>
                    <a:p>
                      <a:r>
                        <a:rPr lang="en-US" sz="1600" dirty="0"/>
                        <a:t>Multicamera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48976423"/>
                  </a:ext>
                </a:extLst>
              </a:tr>
              <a:tr h="394121">
                <a:tc>
                  <a:txBody>
                    <a:bodyPr/>
                    <a:lstStyle/>
                    <a:p>
                      <a:r>
                        <a:rPr lang="en-US" sz="1600" dirty="0"/>
                        <a:t>Cable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4.6m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100m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907340577"/>
                  </a:ext>
                </a:extLst>
              </a:tr>
            </a:tbl>
          </a:graphicData>
        </a:graphic>
      </p:graphicFrame>
      <p:pic>
        <p:nvPicPr>
          <p:cNvPr id="1026" name="Picture 2" descr="CMOS vs CCD sensor. Who is the clear winner?">
            <a:extLst>
              <a:ext uri="{FF2B5EF4-FFF2-40B4-BE49-F238E27FC236}">
                <a16:creationId xmlns="" xmlns:a16="http://schemas.microsoft.com/office/drawing/2014/main" id="{E421AA77-1C7D-4EC4-9B7D-BD032283A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5109" r="3871" b="7608"/>
          <a:stretch/>
        </p:blipFill>
        <p:spPr bwMode="auto">
          <a:xfrm>
            <a:off x="463640" y="4048947"/>
            <a:ext cx="4146998" cy="21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18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97B123-0857-417E-AD8B-40F02DA8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B6F1DF9-0C80-4893-A665-C7A3F02D8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Sensor</a:t>
            </a:r>
          </a:p>
          <a:p>
            <a:r>
              <a:rPr lang="en-US" dirty="0"/>
              <a:t>CMOS sensor has less cost than CCD sensor.</a:t>
            </a:r>
          </a:p>
          <a:p>
            <a:r>
              <a:rPr lang="en-US" dirty="0"/>
              <a:t>CMOS sensor is widely manufactured and offers more varieties.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Resolution</a:t>
            </a:r>
          </a:p>
          <a:p>
            <a:r>
              <a:rPr lang="en-US" dirty="0"/>
              <a:t>Right sizing of camera prevents over sizing of camera specifications.</a:t>
            </a:r>
          </a:p>
          <a:p>
            <a:r>
              <a:rPr lang="en-US" dirty="0"/>
              <a:t>Detailed study was done in camera resolution  instead of going for higher resolution cameras like 21MP.</a:t>
            </a:r>
          </a:p>
          <a:p>
            <a:r>
              <a:rPr lang="en-US" dirty="0"/>
              <a:t>6MP resolution has been chosen with exactly matching our requirements.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Interface</a:t>
            </a:r>
          </a:p>
          <a:p>
            <a:r>
              <a:rPr lang="en-US" dirty="0"/>
              <a:t>USB 3.0 is least cost interface for higher bandwidth.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2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25E8A9-B579-4443-9E37-253DE7A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Lighting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="" xmlns:a16="http://schemas.microsoft.com/office/drawing/2014/main" id="{36A1A443-F58D-4570-A492-521ECDAEF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20" y="1253331"/>
            <a:ext cx="4245280" cy="4966494"/>
          </a:xfrm>
        </p:spPr>
        <p:txBody>
          <a:bodyPr/>
          <a:lstStyle/>
          <a:p>
            <a:r>
              <a:rPr lang="en-US" dirty="0"/>
              <a:t>Resolution: 6MP</a:t>
            </a:r>
          </a:p>
          <a:p>
            <a:r>
              <a:rPr lang="en-US" dirty="0"/>
              <a:t>Focal length: 16mm</a:t>
            </a:r>
          </a:p>
          <a:p>
            <a:r>
              <a:rPr lang="en-US" dirty="0"/>
              <a:t>Sensor size: 2/3”</a:t>
            </a:r>
          </a:p>
          <a:p>
            <a:r>
              <a:rPr lang="en-US" dirty="0"/>
              <a:t>Sensor: CMOS</a:t>
            </a:r>
          </a:p>
          <a:p>
            <a:r>
              <a:rPr lang="en-US" dirty="0"/>
              <a:t>USB 3.0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88F9EAB0-8A2C-4977-8F6F-DED13C52EE87}"/>
              </a:ext>
            </a:extLst>
          </p:cNvPr>
          <p:cNvSpPr/>
          <p:nvPr/>
        </p:nvSpPr>
        <p:spPr>
          <a:xfrm>
            <a:off x="191711" y="5676064"/>
            <a:ext cx="3289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acA3088-57uc - Basler ace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                         </a:t>
            </a:r>
          </a:p>
          <a:p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D1682E93-D83A-4838-911F-73B45BE65919}"/>
              </a:ext>
            </a:extLst>
          </p:cNvPr>
          <p:cNvSpPr txBox="1">
            <a:spLocks/>
          </p:cNvSpPr>
          <p:nvPr/>
        </p:nvSpPr>
        <p:spPr>
          <a:xfrm>
            <a:off x="5600700" y="1253331"/>
            <a:ext cx="6202509" cy="4966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1.LED light is chosen as light source.</a:t>
            </a:r>
          </a:p>
          <a:p>
            <a:r>
              <a:rPr lang="en-US" dirty="0"/>
              <a:t>High life span</a:t>
            </a:r>
          </a:p>
          <a:p>
            <a:r>
              <a:rPr lang="en-US" dirty="0"/>
              <a:t>High efficiency</a:t>
            </a:r>
          </a:p>
          <a:p>
            <a:r>
              <a:rPr lang="en-US" dirty="0"/>
              <a:t>High CRI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Bright field illumination is the illumination technique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Dome light is chosen as light source geometry.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351DC51D-C3CD-4EC5-AE7A-F2E0E7335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1" t="4224" r="11465"/>
          <a:stretch/>
        </p:blipFill>
        <p:spPr>
          <a:xfrm>
            <a:off x="5876462" y="3810120"/>
            <a:ext cx="2202041" cy="20056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D4625FE5-2EC1-4E69-A8B8-59BF3889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49" t="16923" r="4248" b="14351"/>
          <a:stretch/>
        </p:blipFill>
        <p:spPr>
          <a:xfrm>
            <a:off x="8354265" y="3810120"/>
            <a:ext cx="2202042" cy="1996173"/>
          </a:xfrm>
          <a:prstGeom prst="rect">
            <a:avLst/>
          </a:prstGeom>
        </p:spPr>
      </p:pic>
      <p:pic>
        <p:nvPicPr>
          <p:cNvPr id="4100" name="Picture 4" descr="Basler ace - acA3088-57uc">
            <a:extLst>
              <a:ext uri="{FF2B5EF4-FFF2-40B4-BE49-F238E27FC236}">
                <a16:creationId xmlns="" xmlns:a16="http://schemas.microsoft.com/office/drawing/2014/main" id="{5E546C86-C6B1-4A04-92E4-9CAABB2AA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9" t="15774" r="18305" b="15200"/>
          <a:stretch/>
        </p:blipFill>
        <p:spPr bwMode="auto">
          <a:xfrm>
            <a:off x="388791" y="3552124"/>
            <a:ext cx="2410384" cy="18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99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9EB03B-80E5-4E08-B779-444ECC3A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2ED855-7097-4197-8629-D71C41C6A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Edge Computing Solution</a:t>
            </a:r>
          </a:p>
          <a:p>
            <a:r>
              <a:rPr lang="en-US" dirty="0"/>
              <a:t>Placing computing device near to camera.</a:t>
            </a:r>
          </a:p>
          <a:p>
            <a:r>
              <a:rPr lang="en-US" dirty="0"/>
              <a:t>Decreases inference time and interface cost.</a:t>
            </a:r>
          </a:p>
          <a:p>
            <a:r>
              <a:rPr lang="en-US" dirty="0"/>
              <a:t>Enables real time service.</a:t>
            </a:r>
          </a:p>
          <a:p>
            <a:r>
              <a:rPr lang="en-US" dirty="0"/>
              <a:t>Device will perform Image preprocessing and classification.</a:t>
            </a:r>
          </a:p>
          <a:p>
            <a:r>
              <a:rPr lang="en-US" dirty="0"/>
              <a:t>Python code will be uploaded to the device.</a:t>
            </a:r>
          </a:p>
          <a:p>
            <a:r>
              <a:rPr lang="en-US" dirty="0"/>
              <a:t>Edge computing devices: Raspberry pi and Nvidia Jetson nano.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Key features</a:t>
            </a:r>
          </a:p>
          <a:p>
            <a:r>
              <a:rPr lang="en-US" dirty="0"/>
              <a:t>Latency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Cost effective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1A9740F3-3016-40B9-9372-FB398AD34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2902334"/>
              </p:ext>
            </p:extLst>
          </p:nvPr>
        </p:nvGraphicFramePr>
        <p:xfrm>
          <a:off x="8345900" y="1253331"/>
          <a:ext cx="2957099" cy="247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Amazon.com: Raspberry SC15184 Pi 4 Model B 2019 Quad Core 64 Bit ...">
            <a:extLst>
              <a:ext uri="{FF2B5EF4-FFF2-40B4-BE49-F238E27FC236}">
                <a16:creationId xmlns="" xmlns:a16="http://schemas.microsoft.com/office/drawing/2014/main" id="{F25DFABC-5991-4B27-8BE4-FE629F351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95" y="4098449"/>
            <a:ext cx="2374116" cy="192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etting started with the NVIDIA Jetson Nano - PyImageSearch">
            <a:extLst>
              <a:ext uri="{FF2B5EF4-FFF2-40B4-BE49-F238E27FC236}">
                <a16:creationId xmlns="" xmlns:a16="http://schemas.microsoft.com/office/drawing/2014/main" id="{744BE192-543E-4E81-91F2-3D26AC1B4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385" b="5101"/>
          <a:stretch/>
        </p:blipFill>
        <p:spPr bwMode="auto">
          <a:xfrm>
            <a:off x="7707990" y="3877330"/>
            <a:ext cx="2750519" cy="21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4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8000889B51FD4CBCE2916FAF681764" ma:contentTypeVersion="4" ma:contentTypeDescription="Create a new document." ma:contentTypeScope="" ma:versionID="4ad39e5fbd01512afad801794c65ac0c">
  <xsd:schema xmlns:xsd="http://www.w3.org/2001/XMLSchema" xmlns:xs="http://www.w3.org/2001/XMLSchema" xmlns:p="http://schemas.microsoft.com/office/2006/metadata/properties" xmlns:ns2="1fca4857-e2bb-47c2-946a-71b0a4ed6835" xmlns:ns3="d5665821-04bb-4b9a-a768-8ad9b08b78a5" targetNamespace="http://schemas.microsoft.com/office/2006/metadata/properties" ma:root="true" ma:fieldsID="42e3f8e303b9bf09fe100d80ed266482" ns2:_="" ns3:_="">
    <xsd:import namespace="1fca4857-e2bb-47c2-946a-71b0a4ed6835"/>
    <xsd:import namespace="d5665821-04bb-4b9a-a768-8ad9b08b78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ca4857-e2bb-47c2-946a-71b0a4ed68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65821-04bb-4b9a-a768-8ad9b08b78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148BCB-37DA-4DFB-8629-FA295A657E2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331A1-F6EB-471C-92D8-FC882D410B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ca4857-e2bb-47c2-946a-71b0a4ed6835"/>
    <ds:schemaRef ds:uri="d5665821-04bb-4b9a-a768-8ad9b08b78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E3F339-04AD-41C3-9B6D-8E877D930C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4898</TotalTime>
  <Words>997</Words>
  <Application>Microsoft Office PowerPoint</Application>
  <PresentationFormat>Widescreen</PresentationFormat>
  <Paragraphs>354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Office Theme</vt:lpstr>
      <vt:lpstr>Octane’20 Review Presentation </vt:lpstr>
      <vt:lpstr>Paint defects and challenges</vt:lpstr>
      <vt:lpstr>Defect inspection method</vt:lpstr>
      <vt:lpstr>Vision System for Paint finish inspection</vt:lpstr>
      <vt:lpstr>Camera</vt:lpstr>
      <vt:lpstr>Camera</vt:lpstr>
      <vt:lpstr>Low cost</vt:lpstr>
      <vt:lpstr>Camera and Lighting</vt:lpstr>
      <vt:lpstr>Edge computing</vt:lpstr>
      <vt:lpstr>Low cost</vt:lpstr>
      <vt:lpstr>Defect Inspection</vt:lpstr>
      <vt:lpstr>Image preprocessing</vt:lpstr>
      <vt:lpstr>Deep learning models for classification</vt:lpstr>
      <vt:lpstr>Convolution neural network(CNN)</vt:lpstr>
      <vt:lpstr>Deep learning models</vt:lpstr>
      <vt:lpstr>Classification</vt:lpstr>
      <vt:lpstr>Image classification</vt:lpstr>
      <vt:lpstr>Results</vt:lpstr>
      <vt:lpstr>PowerPoint Presentation</vt:lpstr>
      <vt:lpstr>Defect detection</vt:lpstr>
      <vt:lpstr>Image Pre processing</vt:lpstr>
      <vt:lpstr>Machine learning model</vt:lpstr>
      <vt:lpstr>Output</vt:lpstr>
      <vt:lpstr>Cost reduction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VAIBHAV MANIK EKAD</cp:lastModifiedBy>
  <cp:revision>189</cp:revision>
  <dcterms:created xsi:type="dcterms:W3CDTF">2018-06-27T12:52:45Z</dcterms:created>
  <dcterms:modified xsi:type="dcterms:W3CDTF">2021-06-16T05:44:29Z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0x010100C48000889B51FD4CBCE2916FAF681764</vt:lpwstr>
  </property>
</Properties>
</file>